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5787" r="19444" b="3935"/>
          <a:stretch>
            <a:fillRect/>
          </a:stretch>
        </p:blipFill>
        <p:spPr bwMode="auto">
          <a:xfrm>
            <a:off x="2209800" y="762000"/>
            <a:ext cx="66294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800" y="9906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these options are NOT selected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>
            <a:off x="1752600" y="1452265"/>
            <a:ext cx="2133600" cy="5289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</p:cNvCxnSpPr>
          <p:nvPr/>
        </p:nvCxnSpPr>
        <p:spPr>
          <a:xfrm>
            <a:off x="1752600" y="1452265"/>
            <a:ext cx="2209800" cy="9861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457200" y="152400"/>
            <a:ext cx="8229600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Something went wrong…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…because the result is wrong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6250" b="21250"/>
          <a:stretch>
            <a:fillRect/>
          </a:stretch>
        </p:blipFill>
        <p:spPr bwMode="auto">
          <a:xfrm>
            <a:off x="228600" y="1219200"/>
            <a:ext cx="874723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5410200" y="4038600"/>
            <a:ext cx="1143000" cy="1219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162800" y="4191000"/>
            <a:ext cx="1371600" cy="1371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419600" y="63246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Instead, I expected: False/False!!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2800" dirty="0" smtClean="0"/>
              <a:t>Example of a </a:t>
            </a:r>
            <a:r>
              <a:rPr lang="en-US" sz="2800" b="1" dirty="0" smtClean="0">
                <a:solidFill>
                  <a:srgbClr val="0000FF"/>
                </a:solidFill>
              </a:rPr>
              <a:t>correct result </a:t>
            </a:r>
            <a:r>
              <a:rPr lang="en-US" sz="2800" dirty="0" smtClean="0"/>
              <a:t>from yesterday morning</a:t>
            </a:r>
            <a:br>
              <a:rPr lang="en-US" sz="2800" dirty="0" smtClean="0"/>
            </a:br>
            <a:r>
              <a:rPr lang="en-US" sz="2400" dirty="0" smtClean="0"/>
              <a:t>(setting the same conditions shown in slide 1)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t="6266" b="23559"/>
          <a:stretch>
            <a:fillRect/>
          </a:stretch>
        </p:blipFill>
        <p:spPr bwMode="auto">
          <a:xfrm>
            <a:off x="304800" y="15240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5486400" y="4419600"/>
            <a:ext cx="1143000" cy="121920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19600" y="63246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Right!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34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…because the result is wrong</vt:lpstr>
      <vt:lpstr>Example of a correct result from yesterday morning (setting the same conditions shown in slide 1)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DTSM installatie account</cp:lastModifiedBy>
  <cp:revision>2</cp:revision>
  <dcterms:created xsi:type="dcterms:W3CDTF">2006-08-16T00:00:00Z</dcterms:created>
  <dcterms:modified xsi:type="dcterms:W3CDTF">2014-11-19T08:40:18Z</dcterms:modified>
</cp:coreProperties>
</file>