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ECARUCA</a:t>
            </a:r>
            <a:endParaRPr lang="nl-NL" dirty="0"/>
          </a:p>
        </p:txBody>
      </p:sp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771525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04800"/>
            <a:ext cx="790575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"/>
            <a:ext cx="5562600" cy="67446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"/>
            <a:ext cx="5562600" cy="674465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52400" y="5029200"/>
            <a:ext cx="2438400" cy="1600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 cstate="print"/>
          <a:srcRect l="2740" t="76261" r="60959" b="6793"/>
          <a:stretch>
            <a:fillRect/>
          </a:stretch>
        </p:blipFill>
        <p:spPr>
          <a:xfrm>
            <a:off x="4495800" y="2438400"/>
            <a:ext cx="4038600" cy="2286000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1905000" y="2438400"/>
            <a:ext cx="2590800" cy="2667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" idx="6"/>
          </p:cNvCxnSpPr>
          <p:nvPr/>
        </p:nvCxnSpPr>
        <p:spPr>
          <a:xfrm flipV="1">
            <a:off x="2590800" y="4724400"/>
            <a:ext cx="1905000" cy="11049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DTSM installatie account</cp:lastModifiedBy>
  <cp:revision>1</cp:revision>
  <dcterms:created xsi:type="dcterms:W3CDTF">2006-08-16T00:00:00Z</dcterms:created>
  <dcterms:modified xsi:type="dcterms:W3CDTF">2014-06-24T07:15:18Z</dcterms:modified>
</cp:coreProperties>
</file>