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ECARUCA</a:t>
            </a:r>
            <a:endParaRPr lang="nl-NL" dirty="0"/>
          </a:p>
        </p:txBody>
      </p:sp>
      <p:pic>
        <p:nvPicPr>
          <p:cNvPr id="5" name="Picture 4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533400"/>
            <a:ext cx="7715250" cy="6172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304800"/>
            <a:ext cx="7905750" cy="6324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"/>
            <a:ext cx="5562600" cy="674465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"/>
            <a:ext cx="5562600" cy="674465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52400" y="5029200"/>
            <a:ext cx="2438400" cy="16002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 cstate="print"/>
          <a:srcRect l="2740" t="76261" r="60959" b="6793"/>
          <a:stretch>
            <a:fillRect/>
          </a:stretch>
        </p:blipFill>
        <p:spPr>
          <a:xfrm>
            <a:off x="4495800" y="2438400"/>
            <a:ext cx="4038600" cy="2286000"/>
          </a:xfrm>
          <a:prstGeom prst="rect">
            <a:avLst/>
          </a:prstGeom>
          <a:ln w="15875">
            <a:solidFill>
              <a:srgbClr val="FF0000"/>
            </a:solidFill>
          </a:ln>
        </p:spPr>
      </p:pic>
      <p:cxnSp>
        <p:nvCxnSpPr>
          <p:cNvPr id="7" name="Straight Connector 6"/>
          <p:cNvCxnSpPr/>
          <p:nvPr/>
        </p:nvCxnSpPr>
        <p:spPr>
          <a:xfrm flipV="1">
            <a:off x="1905000" y="2438400"/>
            <a:ext cx="2590800" cy="26670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3" idx="6"/>
          </p:cNvCxnSpPr>
          <p:nvPr/>
        </p:nvCxnSpPr>
        <p:spPr>
          <a:xfrm flipV="1">
            <a:off x="2590800" y="4724400"/>
            <a:ext cx="1905000" cy="11049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DTSM installatie account</cp:lastModifiedBy>
  <cp:revision>1</cp:revision>
  <dcterms:created xsi:type="dcterms:W3CDTF">2006-08-16T00:00:00Z</dcterms:created>
  <dcterms:modified xsi:type="dcterms:W3CDTF">2014-06-24T07:15:18Z</dcterms:modified>
</cp:coreProperties>
</file>