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4600" y="228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agar GEL  -  14.11.2014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00" dirty="0" smtClean="0"/>
              <a:t>Quality check of annealed primers</a:t>
            </a:r>
          </a:p>
          <a:p>
            <a:pPr algn="ctr"/>
            <a:r>
              <a:rPr lang="en-US" sz="1600" dirty="0" smtClean="0"/>
              <a:t>(from oligo pulldown experiments)</a:t>
            </a:r>
            <a:endParaRPr lang="en-US" sz="1600" dirty="0"/>
          </a:p>
        </p:txBody>
      </p:sp>
      <p:pic>
        <p:nvPicPr>
          <p:cNvPr id="28" name="Picture 27" descr="GelDoc 2014-11-14 17hr 20min.tif"/>
          <p:cNvPicPr>
            <a:picLocks noChangeAspect="1"/>
          </p:cNvPicPr>
          <p:nvPr/>
        </p:nvPicPr>
        <p:blipFill>
          <a:blip r:embed="rId2" cstate="print"/>
          <a:srcRect l="21978" r="17582"/>
          <a:stretch>
            <a:fillRect/>
          </a:stretch>
        </p:blipFill>
        <p:spPr>
          <a:xfrm>
            <a:off x="2438400" y="1371600"/>
            <a:ext cx="4191000" cy="514657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05600" y="4728991"/>
            <a:ext cx="243840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conditions: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105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1%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(in TBE) + 1ul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EtBr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small gel tray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markers (3ul each):  100bp  and  500bp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each well:  15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sample 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05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+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3.75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loading dye 5X (blue)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run: 100V for </a:t>
            </a:r>
            <a:r>
              <a:rPr lang="en-US" sz="105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35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elDoc 2014-11-14 17hr 20min.tif"/>
          <p:cNvPicPr>
            <a:picLocks noChangeAspect="1"/>
          </p:cNvPicPr>
          <p:nvPr/>
        </p:nvPicPr>
        <p:blipFill>
          <a:blip r:embed="rId2" cstate="print"/>
          <a:srcRect l="21978" t="8884" r="17582"/>
          <a:stretch>
            <a:fillRect/>
          </a:stretch>
        </p:blipFill>
        <p:spPr>
          <a:xfrm>
            <a:off x="2438400" y="1447800"/>
            <a:ext cx="4191000" cy="468937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56432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0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542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0118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266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2752011" y="82938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marker 100bp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42811" y="82939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marker 500bp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04411" y="60078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WT oligo (16.9.14)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23511" y="63888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AM oligo (16.09.14)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48889" y="63888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SNP oligo (20.10.14)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71211" y="60079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AM  oligo (20.10.14)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666411" y="60079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WT oligo (20.10.14)</a:t>
            </a:r>
            <a:endParaRPr lang="en-U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96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DTSM installatie account</cp:lastModifiedBy>
  <cp:revision>5</cp:revision>
  <dcterms:created xsi:type="dcterms:W3CDTF">2006-08-16T00:00:00Z</dcterms:created>
  <dcterms:modified xsi:type="dcterms:W3CDTF">2014-11-17T10:58:46Z</dcterms:modified>
</cp:coreProperties>
</file>