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842" r:id="rId3"/>
    <p:sldId id="783" r:id="rId4"/>
    <p:sldId id="833" r:id="rId5"/>
    <p:sldId id="834" r:id="rId6"/>
    <p:sldId id="835" r:id="rId7"/>
    <p:sldId id="836" r:id="rId8"/>
    <p:sldId id="790" r:id="rId9"/>
    <p:sldId id="838" r:id="rId10"/>
    <p:sldId id="515" r:id="rId11"/>
    <p:sldId id="849" r:id="rId12"/>
    <p:sldId id="843" r:id="rId13"/>
    <p:sldId id="850" r:id="rId14"/>
    <p:sldId id="51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C95473-D567-4E12-9A32-A69B9A808B83}">
          <p14:sldIdLst>
            <p14:sldId id="264"/>
            <p14:sldId id="842"/>
            <p14:sldId id="783"/>
            <p14:sldId id="833"/>
            <p14:sldId id="834"/>
            <p14:sldId id="835"/>
            <p14:sldId id="836"/>
            <p14:sldId id="790"/>
            <p14:sldId id="838"/>
            <p14:sldId id="515"/>
            <p14:sldId id="849"/>
            <p14:sldId id="843"/>
            <p14:sldId id="850"/>
            <p14:sldId id="5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0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9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0BA40-A4B1-432E-929F-20D61C717447}" type="datetimeFigureOut">
              <a:rPr lang="en-NL" smtClean="0"/>
              <a:t>11/07/2022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3D021-68E8-4497-BE84-8B02DDEC737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34921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85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4C5C-4CC9-4F66-B259-12996C8705EA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A819-3D2B-4D19-9082-C187D8BF1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38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4C5C-4CC9-4F66-B259-12996C8705EA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A819-3D2B-4D19-9082-C187D8BF1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37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4C5C-4CC9-4F66-B259-12996C8705EA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A819-3D2B-4D19-9082-C187D8BF1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00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rgbClr val="E30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tekstregel voor toelichting 1"/>
          <p:cNvSpPr>
            <a:spLocks noGrp="1" noSelect="1"/>
          </p:cNvSpPr>
          <p:nvPr>
            <p:ph type="body" sz="quarter" idx="16" hasCustomPrompt="1"/>
          </p:nvPr>
        </p:nvSpPr>
        <p:spPr>
          <a:xfrm>
            <a:off x="939613" y="5018400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rgbClr val="8C201B"/>
                </a:solidFill>
              </a:defRPr>
            </a:lvl1pPr>
            <a:lvl2pPr marL="0" indent="0">
              <a:spcBef>
                <a:spcPts val="0"/>
              </a:spcBef>
              <a:buNone/>
              <a:defRPr b="0">
                <a:solidFill>
                  <a:srgbClr val="8C201B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9pPr>
          </a:lstStyle>
          <a:p>
            <a:pPr lvl="0"/>
            <a:r>
              <a:rPr lang="en-GB" dirty="0"/>
              <a:t>[Optional text line for explanation] </a:t>
            </a:r>
          </a:p>
        </p:txBody>
      </p:sp>
      <p:sp>
        <p:nvSpPr>
          <p:cNvPr id="12" name="Naam van presentator 2"/>
          <p:cNvSpPr>
            <a:spLocks noGrp="1" noSelect="1"/>
          </p:cNvSpPr>
          <p:nvPr>
            <p:ph type="body" sz="quarter" idx="15" hasCustomPrompt="1"/>
          </p:nvPr>
        </p:nvSpPr>
        <p:spPr>
          <a:xfrm>
            <a:off x="939613" y="4774496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rgbClr val="8C201B"/>
                </a:solidFill>
              </a:defRPr>
            </a:lvl1pPr>
            <a:lvl2pPr marL="0" indent="0">
              <a:spcBef>
                <a:spcPts val="0"/>
              </a:spcBef>
              <a:buNone/>
              <a:defRPr b="0">
                <a:solidFill>
                  <a:srgbClr val="8C201B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9pPr>
          </a:lstStyle>
          <a:p>
            <a:pPr lvl="0"/>
            <a:r>
              <a:rPr lang="en-GB" dirty="0"/>
              <a:t>[Name of presenter]</a:t>
            </a:r>
          </a:p>
        </p:txBody>
      </p:sp>
      <p:sp>
        <p:nvSpPr>
          <p:cNvPr id="11" name="date 3 (JU-Free)"/>
          <p:cNvSpPr>
            <a:spLocks noGrp="1"/>
          </p:cNvSpPr>
          <p:nvPr>
            <p:ph type="body" sz="quarter" idx="14" hasCustomPrompt="1"/>
          </p:nvPr>
        </p:nvSpPr>
        <p:spPr>
          <a:xfrm>
            <a:off x="939613" y="4528107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rgbClr val="8C201B"/>
                </a:solidFill>
              </a:defRPr>
            </a:lvl1pPr>
            <a:lvl2pPr marL="0" indent="0">
              <a:spcBef>
                <a:spcPts val="0"/>
              </a:spcBef>
              <a:buNone/>
              <a:defRPr b="0">
                <a:solidFill>
                  <a:srgbClr val="8C201B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b="0">
                <a:solidFill>
                  <a:srgbClr val="8C201B"/>
                </a:solidFill>
              </a:defRPr>
            </a:lvl9pPr>
          </a:lstStyle>
          <a:p>
            <a:pPr lvl="0"/>
            <a:r>
              <a:rPr lang="en-GB" dirty="0"/>
              <a:t>[Date of presentation]</a:t>
            </a:r>
          </a:p>
          <a:p>
            <a:pPr lvl="0"/>
            <a:r>
              <a:rPr lang="en-GB" dirty="0"/>
              <a:t>JU-LEVEL1=</a:t>
            </a:r>
            <a:r>
              <a:rPr lang="en-GB" dirty="0" err="1"/>
              <a:t>Standaard</a:t>
            </a:r>
            <a:endParaRPr lang="en-GB" dirty="0"/>
          </a:p>
        </p:txBody>
      </p:sp>
      <p:sp>
        <p:nvSpPr>
          <p:cNvPr id="6" name="Title 4 (JU-Free)"/>
          <p:cNvSpPr>
            <a:spLocks noGrp="1"/>
          </p:cNvSpPr>
          <p:nvPr>
            <p:ph type="body" sz="quarter" idx="13" hasCustomPrompt="1"/>
          </p:nvPr>
        </p:nvSpPr>
        <p:spPr>
          <a:xfrm>
            <a:off x="863545" y="512677"/>
            <a:ext cx="10080000" cy="364790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8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6800" b="0" baseline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pPr lvl="0"/>
            <a:r>
              <a:rPr lang="en-GB" dirty="0"/>
              <a:t>[Title]</a:t>
            </a:r>
          </a:p>
          <a:p>
            <a:pPr lvl="0"/>
            <a:r>
              <a:rPr lang="en-GB" dirty="0"/>
              <a:t>JU-LEVEL1=</a:t>
            </a:r>
            <a:r>
              <a:rPr lang="en-GB" dirty="0" err="1"/>
              <a:t>Standaard</a:t>
            </a:r>
            <a:endParaRPr lang="en-GB" dirty="0"/>
          </a:p>
          <a:p>
            <a:pPr lvl="1"/>
            <a:r>
              <a:rPr lang="en-GB" dirty="0"/>
              <a:t>JU-LEVEL2=</a:t>
            </a:r>
            <a:r>
              <a:rPr lang="en-GB" dirty="0" err="1"/>
              <a:t>Titel</a:t>
            </a:r>
            <a:r>
              <a:rPr lang="en-GB" dirty="0"/>
              <a:t> light</a:t>
            </a:r>
          </a:p>
        </p:txBody>
      </p:sp>
      <p:sp>
        <p:nvSpPr>
          <p:cNvPr id="9" name="Frame 5"/>
          <p:cNvSpPr>
            <a:spLocks noSelect="1"/>
          </p:cNvSpPr>
          <p:nvPr userDrawn="1"/>
        </p:nvSpPr>
        <p:spPr bwMode="auto">
          <a:xfrm>
            <a:off x="4687888" y="6499226"/>
            <a:ext cx="1212850" cy="125413"/>
          </a:xfrm>
          <a:custGeom>
            <a:avLst/>
            <a:gdLst>
              <a:gd name="T0" fmla="*/ 52 w 3822"/>
              <a:gd name="T1" fmla="*/ 23 h 395"/>
              <a:gd name="T2" fmla="*/ 0 w 3822"/>
              <a:gd name="T3" fmla="*/ 301 h 395"/>
              <a:gd name="T4" fmla="*/ 80 w 3822"/>
              <a:gd name="T5" fmla="*/ 202 h 395"/>
              <a:gd name="T6" fmla="*/ 243 w 3822"/>
              <a:gd name="T7" fmla="*/ 315 h 395"/>
              <a:gd name="T8" fmla="*/ 91 w 3822"/>
              <a:gd name="T9" fmla="*/ 49 h 395"/>
              <a:gd name="T10" fmla="*/ 295 w 3822"/>
              <a:gd name="T11" fmla="*/ 130 h 395"/>
              <a:gd name="T12" fmla="*/ 280 w 3822"/>
              <a:gd name="T13" fmla="*/ 268 h 395"/>
              <a:gd name="T14" fmla="*/ 472 w 3822"/>
              <a:gd name="T15" fmla="*/ 301 h 395"/>
              <a:gd name="T16" fmla="*/ 395 w 3822"/>
              <a:gd name="T17" fmla="*/ 243 h 395"/>
              <a:gd name="T18" fmla="*/ 606 w 3822"/>
              <a:gd name="T19" fmla="*/ 31 h 395"/>
              <a:gd name="T20" fmla="*/ 627 w 3822"/>
              <a:gd name="T21" fmla="*/ 289 h 395"/>
              <a:gd name="T22" fmla="*/ 585 w 3822"/>
              <a:gd name="T23" fmla="*/ 135 h 395"/>
              <a:gd name="T24" fmla="*/ 798 w 3822"/>
              <a:gd name="T25" fmla="*/ 13 h 395"/>
              <a:gd name="T26" fmla="*/ 749 w 3822"/>
              <a:gd name="T27" fmla="*/ 284 h 395"/>
              <a:gd name="T28" fmla="*/ 886 w 3822"/>
              <a:gd name="T29" fmla="*/ 213 h 395"/>
              <a:gd name="T30" fmla="*/ 1016 w 3822"/>
              <a:gd name="T31" fmla="*/ 210 h 395"/>
              <a:gd name="T32" fmla="*/ 1340 w 3822"/>
              <a:gd name="T33" fmla="*/ 290 h 395"/>
              <a:gd name="T34" fmla="*/ 1260 w 3822"/>
              <a:gd name="T35" fmla="*/ 107 h 395"/>
              <a:gd name="T36" fmla="*/ 1349 w 3822"/>
              <a:gd name="T37" fmla="*/ 145 h 395"/>
              <a:gd name="T38" fmla="*/ 1398 w 3822"/>
              <a:gd name="T39" fmla="*/ 207 h 395"/>
              <a:gd name="T40" fmla="*/ 1568 w 3822"/>
              <a:gd name="T41" fmla="*/ 9 h 395"/>
              <a:gd name="T42" fmla="*/ 1528 w 3822"/>
              <a:gd name="T43" fmla="*/ 320 h 395"/>
              <a:gd name="T44" fmla="*/ 1662 w 3822"/>
              <a:gd name="T45" fmla="*/ 294 h 395"/>
              <a:gd name="T46" fmla="*/ 2053 w 3822"/>
              <a:gd name="T47" fmla="*/ 134 h 395"/>
              <a:gd name="T48" fmla="*/ 1800 w 3822"/>
              <a:gd name="T49" fmla="*/ 21 h 395"/>
              <a:gd name="T50" fmla="*/ 1884 w 3822"/>
              <a:gd name="T51" fmla="*/ 258 h 395"/>
              <a:gd name="T52" fmla="*/ 2036 w 3822"/>
              <a:gd name="T53" fmla="*/ 23 h 395"/>
              <a:gd name="T54" fmla="*/ 2234 w 3822"/>
              <a:gd name="T55" fmla="*/ 310 h 395"/>
              <a:gd name="T56" fmla="*/ 2179 w 3822"/>
              <a:gd name="T57" fmla="*/ 278 h 395"/>
              <a:gd name="T58" fmla="*/ 2115 w 3822"/>
              <a:gd name="T59" fmla="*/ 293 h 395"/>
              <a:gd name="T60" fmla="*/ 2172 w 3822"/>
              <a:gd name="T61" fmla="*/ 114 h 395"/>
              <a:gd name="T62" fmla="*/ 2326 w 3822"/>
              <a:gd name="T63" fmla="*/ 293 h 395"/>
              <a:gd name="T64" fmla="*/ 2425 w 3822"/>
              <a:gd name="T65" fmla="*/ 314 h 395"/>
              <a:gd name="T66" fmla="*/ 2372 w 3822"/>
              <a:gd name="T67" fmla="*/ 119 h 395"/>
              <a:gd name="T68" fmla="*/ 2476 w 3822"/>
              <a:gd name="T69" fmla="*/ 303 h 395"/>
              <a:gd name="T70" fmla="*/ 2572 w 3822"/>
              <a:gd name="T71" fmla="*/ 303 h 395"/>
              <a:gd name="T72" fmla="*/ 2595 w 3822"/>
              <a:gd name="T73" fmla="*/ 111 h 395"/>
              <a:gd name="T74" fmla="*/ 2622 w 3822"/>
              <a:gd name="T75" fmla="*/ 221 h 395"/>
              <a:gd name="T76" fmla="*/ 2699 w 3822"/>
              <a:gd name="T77" fmla="*/ 111 h 395"/>
              <a:gd name="T78" fmla="*/ 2881 w 3822"/>
              <a:gd name="T79" fmla="*/ 262 h 395"/>
              <a:gd name="T80" fmla="*/ 2772 w 3822"/>
              <a:gd name="T81" fmla="*/ 178 h 395"/>
              <a:gd name="T82" fmla="*/ 3010 w 3822"/>
              <a:gd name="T83" fmla="*/ 242 h 395"/>
              <a:gd name="T84" fmla="*/ 2934 w 3822"/>
              <a:gd name="T85" fmla="*/ 310 h 395"/>
              <a:gd name="T86" fmla="*/ 2990 w 3822"/>
              <a:gd name="T87" fmla="*/ 107 h 395"/>
              <a:gd name="T88" fmla="*/ 3268 w 3822"/>
              <a:gd name="T89" fmla="*/ 257 h 395"/>
              <a:gd name="T90" fmla="*/ 3128 w 3822"/>
              <a:gd name="T91" fmla="*/ 171 h 395"/>
              <a:gd name="T92" fmla="*/ 3190 w 3822"/>
              <a:gd name="T93" fmla="*/ 184 h 395"/>
              <a:gd name="T94" fmla="*/ 3402 w 3822"/>
              <a:gd name="T95" fmla="*/ 315 h 395"/>
              <a:gd name="T96" fmla="*/ 3305 w 3822"/>
              <a:gd name="T97" fmla="*/ 127 h 395"/>
              <a:gd name="T98" fmla="*/ 3397 w 3822"/>
              <a:gd name="T99" fmla="*/ 293 h 395"/>
              <a:gd name="T100" fmla="*/ 3467 w 3822"/>
              <a:gd name="T101" fmla="*/ 270 h 395"/>
              <a:gd name="T102" fmla="*/ 3445 w 3822"/>
              <a:gd name="T103" fmla="*/ 111 h 395"/>
              <a:gd name="T104" fmla="*/ 3513 w 3822"/>
              <a:gd name="T105" fmla="*/ 102 h 395"/>
              <a:gd name="T106" fmla="*/ 3515 w 3822"/>
              <a:gd name="T107" fmla="*/ 158 h 395"/>
              <a:gd name="T108" fmla="*/ 3628 w 3822"/>
              <a:gd name="T109" fmla="*/ 362 h 395"/>
              <a:gd name="T110" fmla="*/ 3636 w 3822"/>
              <a:gd name="T111" fmla="*/ 139 h 395"/>
              <a:gd name="T112" fmla="*/ 3704 w 3822"/>
              <a:gd name="T113" fmla="*/ 128 h 395"/>
              <a:gd name="T114" fmla="*/ 3751 w 3822"/>
              <a:gd name="T115" fmla="*/ 111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22" h="395">
                <a:moveTo>
                  <a:pt x="245" y="293"/>
                </a:moveTo>
                <a:cubicBezTo>
                  <a:pt x="233" y="290"/>
                  <a:pt x="227" y="286"/>
                  <a:pt x="216" y="270"/>
                </a:cubicBezTo>
                <a:cubicBezTo>
                  <a:pt x="202" y="250"/>
                  <a:pt x="174" y="201"/>
                  <a:pt x="165" y="182"/>
                </a:cubicBezTo>
                <a:cubicBezTo>
                  <a:pt x="164" y="178"/>
                  <a:pt x="162" y="174"/>
                  <a:pt x="159" y="169"/>
                </a:cubicBezTo>
                <a:cubicBezTo>
                  <a:pt x="158" y="168"/>
                  <a:pt x="157" y="167"/>
                  <a:pt x="157" y="166"/>
                </a:cubicBezTo>
                <a:cubicBezTo>
                  <a:pt x="157" y="164"/>
                  <a:pt x="158" y="164"/>
                  <a:pt x="167" y="161"/>
                </a:cubicBezTo>
                <a:cubicBezTo>
                  <a:pt x="194" y="154"/>
                  <a:pt x="214" y="124"/>
                  <a:pt x="214" y="92"/>
                </a:cubicBezTo>
                <a:cubicBezTo>
                  <a:pt x="214" y="74"/>
                  <a:pt x="206" y="55"/>
                  <a:pt x="194" y="42"/>
                </a:cubicBezTo>
                <a:cubicBezTo>
                  <a:pt x="180" y="27"/>
                  <a:pt x="161" y="21"/>
                  <a:pt x="132" y="21"/>
                </a:cubicBezTo>
                <a:cubicBezTo>
                  <a:pt x="125" y="21"/>
                  <a:pt x="118" y="21"/>
                  <a:pt x="110" y="21"/>
                </a:cubicBezTo>
                <a:cubicBezTo>
                  <a:pt x="72" y="23"/>
                  <a:pt x="72" y="23"/>
                  <a:pt x="52" y="23"/>
                </a:cubicBezTo>
                <a:cubicBezTo>
                  <a:pt x="39" y="23"/>
                  <a:pt x="29" y="22"/>
                  <a:pt x="22" y="22"/>
                </a:cubicBezTo>
                <a:cubicBezTo>
                  <a:pt x="15" y="21"/>
                  <a:pt x="9" y="21"/>
                  <a:pt x="5" y="21"/>
                </a:cubicBezTo>
                <a:cubicBezTo>
                  <a:pt x="1" y="21"/>
                  <a:pt x="0" y="23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2"/>
                  <a:pt x="2" y="43"/>
                  <a:pt x="11" y="45"/>
                </a:cubicBezTo>
                <a:cubicBezTo>
                  <a:pt x="24" y="49"/>
                  <a:pt x="27" y="52"/>
                  <a:pt x="28" y="62"/>
                </a:cubicBezTo>
                <a:cubicBezTo>
                  <a:pt x="28" y="79"/>
                  <a:pt x="29" y="108"/>
                  <a:pt x="29" y="134"/>
                </a:cubicBezTo>
                <a:cubicBezTo>
                  <a:pt x="29" y="202"/>
                  <a:pt x="29" y="202"/>
                  <a:pt x="29" y="202"/>
                </a:cubicBezTo>
                <a:cubicBezTo>
                  <a:pt x="29" y="228"/>
                  <a:pt x="28" y="258"/>
                  <a:pt x="28" y="274"/>
                </a:cubicBezTo>
                <a:cubicBezTo>
                  <a:pt x="27" y="284"/>
                  <a:pt x="24" y="288"/>
                  <a:pt x="11" y="291"/>
                </a:cubicBezTo>
                <a:cubicBezTo>
                  <a:pt x="2" y="293"/>
                  <a:pt x="0" y="294"/>
                  <a:pt x="0" y="301"/>
                </a:cubicBezTo>
                <a:cubicBezTo>
                  <a:pt x="0" y="309"/>
                  <a:pt x="0" y="309"/>
                  <a:pt x="0" y="309"/>
                </a:cubicBezTo>
                <a:cubicBezTo>
                  <a:pt x="0" y="314"/>
                  <a:pt x="1" y="315"/>
                  <a:pt x="6" y="315"/>
                </a:cubicBezTo>
                <a:cubicBezTo>
                  <a:pt x="8" y="315"/>
                  <a:pt x="15" y="315"/>
                  <a:pt x="22" y="315"/>
                </a:cubicBezTo>
                <a:cubicBezTo>
                  <a:pt x="30" y="314"/>
                  <a:pt x="40" y="314"/>
                  <a:pt x="55" y="314"/>
                </a:cubicBezTo>
                <a:cubicBezTo>
                  <a:pt x="68" y="314"/>
                  <a:pt x="79" y="314"/>
                  <a:pt x="87" y="315"/>
                </a:cubicBezTo>
                <a:cubicBezTo>
                  <a:pt x="94" y="315"/>
                  <a:pt x="101" y="315"/>
                  <a:pt x="103" y="315"/>
                </a:cubicBezTo>
                <a:cubicBezTo>
                  <a:pt x="107" y="315"/>
                  <a:pt x="109" y="314"/>
                  <a:pt x="109" y="309"/>
                </a:cubicBezTo>
                <a:cubicBezTo>
                  <a:pt x="109" y="301"/>
                  <a:pt x="109" y="301"/>
                  <a:pt x="109" y="301"/>
                </a:cubicBezTo>
                <a:cubicBezTo>
                  <a:pt x="109" y="294"/>
                  <a:pt x="107" y="293"/>
                  <a:pt x="98" y="291"/>
                </a:cubicBezTo>
                <a:cubicBezTo>
                  <a:pt x="85" y="288"/>
                  <a:pt x="81" y="284"/>
                  <a:pt x="81" y="274"/>
                </a:cubicBezTo>
                <a:cubicBezTo>
                  <a:pt x="81" y="261"/>
                  <a:pt x="80" y="224"/>
                  <a:pt x="80" y="20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77"/>
                  <a:pt x="82" y="174"/>
                  <a:pt x="85" y="174"/>
                </a:cubicBezTo>
                <a:cubicBezTo>
                  <a:pt x="91" y="175"/>
                  <a:pt x="91" y="175"/>
                  <a:pt x="91" y="175"/>
                </a:cubicBezTo>
                <a:cubicBezTo>
                  <a:pt x="91" y="175"/>
                  <a:pt x="92" y="175"/>
                  <a:pt x="94" y="174"/>
                </a:cubicBezTo>
                <a:cubicBezTo>
                  <a:pt x="97" y="174"/>
                  <a:pt x="97" y="174"/>
                  <a:pt x="97" y="174"/>
                </a:cubicBezTo>
                <a:cubicBezTo>
                  <a:pt x="107" y="174"/>
                  <a:pt x="108" y="176"/>
                  <a:pt x="115" y="191"/>
                </a:cubicBezTo>
                <a:cubicBezTo>
                  <a:pt x="130" y="221"/>
                  <a:pt x="158" y="281"/>
                  <a:pt x="161" y="290"/>
                </a:cubicBezTo>
                <a:cubicBezTo>
                  <a:pt x="171" y="315"/>
                  <a:pt x="171" y="315"/>
                  <a:pt x="179" y="315"/>
                </a:cubicBezTo>
                <a:cubicBezTo>
                  <a:pt x="186" y="315"/>
                  <a:pt x="186" y="315"/>
                  <a:pt x="186" y="315"/>
                </a:cubicBezTo>
                <a:cubicBezTo>
                  <a:pt x="195" y="315"/>
                  <a:pt x="204" y="315"/>
                  <a:pt x="210" y="315"/>
                </a:cubicBezTo>
                <a:cubicBezTo>
                  <a:pt x="220" y="315"/>
                  <a:pt x="234" y="315"/>
                  <a:pt x="243" y="315"/>
                </a:cubicBezTo>
                <a:cubicBezTo>
                  <a:pt x="246" y="315"/>
                  <a:pt x="246" y="315"/>
                  <a:pt x="246" y="315"/>
                </a:cubicBezTo>
                <a:cubicBezTo>
                  <a:pt x="251" y="315"/>
                  <a:pt x="253" y="313"/>
                  <a:pt x="253" y="310"/>
                </a:cubicBezTo>
                <a:cubicBezTo>
                  <a:pt x="253" y="302"/>
                  <a:pt x="253" y="302"/>
                  <a:pt x="253" y="302"/>
                </a:cubicBezTo>
                <a:cubicBezTo>
                  <a:pt x="253" y="296"/>
                  <a:pt x="253" y="295"/>
                  <a:pt x="245" y="293"/>
                </a:cubicBezTo>
                <a:close/>
                <a:moveTo>
                  <a:pt x="89" y="150"/>
                </a:moveTo>
                <a:cubicBezTo>
                  <a:pt x="82" y="150"/>
                  <a:pt x="80" y="148"/>
                  <a:pt x="81" y="140"/>
                </a:cubicBezTo>
                <a:cubicBezTo>
                  <a:pt x="80" y="129"/>
                  <a:pt x="80" y="129"/>
                  <a:pt x="80" y="129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81" y="64"/>
                  <a:pt x="81" y="64"/>
                  <a:pt x="81" y="64"/>
                </a:cubicBezTo>
                <a:cubicBezTo>
                  <a:pt x="81" y="55"/>
                  <a:pt x="81" y="55"/>
                  <a:pt x="81" y="55"/>
                </a:cubicBezTo>
                <a:cubicBezTo>
                  <a:pt x="81" y="50"/>
                  <a:pt x="82" y="49"/>
                  <a:pt x="91" y="49"/>
                </a:cubicBezTo>
                <a:cubicBezTo>
                  <a:pt x="107" y="49"/>
                  <a:pt x="118" y="50"/>
                  <a:pt x="126" y="52"/>
                </a:cubicBezTo>
                <a:cubicBezTo>
                  <a:pt x="146" y="57"/>
                  <a:pt x="159" y="75"/>
                  <a:pt x="159" y="98"/>
                </a:cubicBezTo>
                <a:cubicBezTo>
                  <a:pt x="159" y="114"/>
                  <a:pt x="152" y="130"/>
                  <a:pt x="141" y="139"/>
                </a:cubicBezTo>
                <a:cubicBezTo>
                  <a:pt x="131" y="147"/>
                  <a:pt x="116" y="150"/>
                  <a:pt x="89" y="150"/>
                </a:cubicBezTo>
                <a:close/>
                <a:moveTo>
                  <a:pt x="462" y="293"/>
                </a:moveTo>
                <a:cubicBezTo>
                  <a:pt x="452" y="293"/>
                  <a:pt x="448" y="291"/>
                  <a:pt x="444" y="289"/>
                </a:cubicBezTo>
                <a:cubicBezTo>
                  <a:pt x="439" y="284"/>
                  <a:pt x="439" y="284"/>
                  <a:pt x="439" y="242"/>
                </a:cubicBezTo>
                <a:cubicBezTo>
                  <a:pt x="441" y="165"/>
                  <a:pt x="441" y="165"/>
                  <a:pt x="441" y="165"/>
                </a:cubicBezTo>
                <a:cubicBezTo>
                  <a:pt x="441" y="125"/>
                  <a:pt x="417" y="106"/>
                  <a:pt x="364" y="106"/>
                </a:cubicBezTo>
                <a:cubicBezTo>
                  <a:pt x="349" y="106"/>
                  <a:pt x="326" y="109"/>
                  <a:pt x="312" y="112"/>
                </a:cubicBezTo>
                <a:cubicBezTo>
                  <a:pt x="299" y="116"/>
                  <a:pt x="296" y="119"/>
                  <a:pt x="295" y="130"/>
                </a:cubicBezTo>
                <a:cubicBezTo>
                  <a:pt x="292" y="152"/>
                  <a:pt x="292" y="152"/>
                  <a:pt x="292" y="152"/>
                </a:cubicBezTo>
                <a:cubicBezTo>
                  <a:pt x="292" y="154"/>
                  <a:pt x="292" y="154"/>
                  <a:pt x="292" y="154"/>
                </a:cubicBezTo>
                <a:cubicBezTo>
                  <a:pt x="292" y="158"/>
                  <a:pt x="293" y="159"/>
                  <a:pt x="295" y="159"/>
                </a:cubicBezTo>
                <a:cubicBezTo>
                  <a:pt x="296" y="159"/>
                  <a:pt x="298" y="159"/>
                  <a:pt x="301" y="157"/>
                </a:cubicBezTo>
                <a:cubicBezTo>
                  <a:pt x="317" y="148"/>
                  <a:pt x="340" y="141"/>
                  <a:pt x="358" y="141"/>
                </a:cubicBezTo>
                <a:cubicBezTo>
                  <a:pt x="385" y="141"/>
                  <a:pt x="395" y="152"/>
                  <a:pt x="395" y="180"/>
                </a:cubicBezTo>
                <a:cubicBezTo>
                  <a:pt x="395" y="187"/>
                  <a:pt x="395" y="187"/>
                  <a:pt x="395" y="187"/>
                </a:cubicBezTo>
                <a:cubicBezTo>
                  <a:pt x="395" y="200"/>
                  <a:pt x="393" y="202"/>
                  <a:pt x="369" y="207"/>
                </a:cubicBezTo>
                <a:cubicBezTo>
                  <a:pt x="315" y="218"/>
                  <a:pt x="315" y="218"/>
                  <a:pt x="315" y="218"/>
                </a:cubicBezTo>
                <a:cubicBezTo>
                  <a:pt x="294" y="222"/>
                  <a:pt x="293" y="222"/>
                  <a:pt x="290" y="227"/>
                </a:cubicBezTo>
                <a:cubicBezTo>
                  <a:pt x="284" y="236"/>
                  <a:pt x="280" y="253"/>
                  <a:pt x="280" y="268"/>
                </a:cubicBezTo>
                <a:cubicBezTo>
                  <a:pt x="280" y="297"/>
                  <a:pt x="300" y="320"/>
                  <a:pt x="326" y="320"/>
                </a:cubicBezTo>
                <a:cubicBezTo>
                  <a:pt x="340" y="320"/>
                  <a:pt x="355" y="316"/>
                  <a:pt x="367" y="309"/>
                </a:cubicBezTo>
                <a:cubicBezTo>
                  <a:pt x="372" y="306"/>
                  <a:pt x="389" y="294"/>
                  <a:pt x="391" y="291"/>
                </a:cubicBezTo>
                <a:cubicBezTo>
                  <a:pt x="393" y="291"/>
                  <a:pt x="394" y="290"/>
                  <a:pt x="394" y="290"/>
                </a:cubicBezTo>
                <a:cubicBezTo>
                  <a:pt x="396" y="290"/>
                  <a:pt x="397" y="293"/>
                  <a:pt x="397" y="301"/>
                </a:cubicBezTo>
                <a:cubicBezTo>
                  <a:pt x="397" y="304"/>
                  <a:pt x="398" y="314"/>
                  <a:pt x="399" y="317"/>
                </a:cubicBezTo>
                <a:cubicBezTo>
                  <a:pt x="400" y="321"/>
                  <a:pt x="402" y="323"/>
                  <a:pt x="406" y="323"/>
                </a:cubicBezTo>
                <a:cubicBezTo>
                  <a:pt x="410" y="323"/>
                  <a:pt x="413" y="323"/>
                  <a:pt x="415" y="322"/>
                </a:cubicBezTo>
                <a:cubicBezTo>
                  <a:pt x="464" y="314"/>
                  <a:pt x="464" y="314"/>
                  <a:pt x="464" y="314"/>
                </a:cubicBezTo>
                <a:cubicBezTo>
                  <a:pt x="471" y="312"/>
                  <a:pt x="472" y="312"/>
                  <a:pt x="472" y="307"/>
                </a:cubicBezTo>
                <a:cubicBezTo>
                  <a:pt x="472" y="301"/>
                  <a:pt x="472" y="301"/>
                  <a:pt x="472" y="301"/>
                </a:cubicBezTo>
                <a:cubicBezTo>
                  <a:pt x="472" y="296"/>
                  <a:pt x="470" y="294"/>
                  <a:pt x="462" y="293"/>
                </a:cubicBezTo>
                <a:close/>
                <a:moveTo>
                  <a:pt x="395" y="243"/>
                </a:moveTo>
                <a:cubicBezTo>
                  <a:pt x="395" y="258"/>
                  <a:pt x="393" y="265"/>
                  <a:pt x="387" y="271"/>
                </a:cubicBezTo>
                <a:cubicBezTo>
                  <a:pt x="378" y="281"/>
                  <a:pt x="364" y="287"/>
                  <a:pt x="353" y="287"/>
                </a:cubicBezTo>
                <a:cubicBezTo>
                  <a:pt x="339" y="287"/>
                  <a:pt x="329" y="278"/>
                  <a:pt x="329" y="263"/>
                </a:cubicBezTo>
                <a:cubicBezTo>
                  <a:pt x="329" y="252"/>
                  <a:pt x="335" y="243"/>
                  <a:pt x="346" y="237"/>
                </a:cubicBezTo>
                <a:cubicBezTo>
                  <a:pt x="355" y="232"/>
                  <a:pt x="362" y="230"/>
                  <a:pt x="385" y="225"/>
                </a:cubicBezTo>
                <a:cubicBezTo>
                  <a:pt x="389" y="224"/>
                  <a:pt x="389" y="224"/>
                  <a:pt x="389" y="224"/>
                </a:cubicBezTo>
                <a:cubicBezTo>
                  <a:pt x="391" y="224"/>
                  <a:pt x="391" y="224"/>
                  <a:pt x="392" y="224"/>
                </a:cubicBezTo>
                <a:cubicBezTo>
                  <a:pt x="395" y="224"/>
                  <a:pt x="395" y="225"/>
                  <a:pt x="395" y="231"/>
                </a:cubicBezTo>
                <a:lnTo>
                  <a:pt x="395" y="243"/>
                </a:lnTo>
                <a:close/>
                <a:moveTo>
                  <a:pt x="700" y="294"/>
                </a:moveTo>
                <a:cubicBezTo>
                  <a:pt x="682" y="292"/>
                  <a:pt x="679" y="291"/>
                  <a:pt x="675" y="283"/>
                </a:cubicBezTo>
                <a:cubicBezTo>
                  <a:pt x="673" y="277"/>
                  <a:pt x="672" y="263"/>
                  <a:pt x="672" y="209"/>
                </a:cubicBezTo>
                <a:cubicBezTo>
                  <a:pt x="672" y="135"/>
                  <a:pt x="672" y="135"/>
                  <a:pt x="672" y="135"/>
                </a:cubicBezTo>
                <a:cubicBezTo>
                  <a:pt x="675" y="8"/>
                  <a:pt x="675" y="8"/>
                  <a:pt x="675" y="8"/>
                </a:cubicBezTo>
                <a:cubicBezTo>
                  <a:pt x="675" y="3"/>
                  <a:pt x="673" y="0"/>
                  <a:pt x="669" y="0"/>
                </a:cubicBezTo>
                <a:cubicBezTo>
                  <a:pt x="669" y="0"/>
                  <a:pt x="666" y="0"/>
                  <a:pt x="664" y="1"/>
                </a:cubicBezTo>
                <a:cubicBezTo>
                  <a:pt x="605" y="9"/>
                  <a:pt x="605" y="9"/>
                  <a:pt x="605" y="9"/>
                </a:cubicBezTo>
                <a:cubicBezTo>
                  <a:pt x="599" y="10"/>
                  <a:pt x="597" y="11"/>
                  <a:pt x="597" y="15"/>
                </a:cubicBezTo>
                <a:cubicBezTo>
                  <a:pt x="597" y="23"/>
                  <a:pt x="597" y="23"/>
                  <a:pt x="597" y="23"/>
                </a:cubicBezTo>
                <a:cubicBezTo>
                  <a:pt x="597" y="29"/>
                  <a:pt x="599" y="30"/>
                  <a:pt x="606" y="31"/>
                </a:cubicBezTo>
                <a:cubicBezTo>
                  <a:pt x="624" y="34"/>
                  <a:pt x="625" y="35"/>
                  <a:pt x="625" y="57"/>
                </a:cubicBezTo>
                <a:cubicBezTo>
                  <a:pt x="626" y="101"/>
                  <a:pt x="626" y="101"/>
                  <a:pt x="626" y="101"/>
                </a:cubicBezTo>
                <a:cubicBezTo>
                  <a:pt x="626" y="108"/>
                  <a:pt x="626" y="108"/>
                  <a:pt x="626" y="109"/>
                </a:cubicBezTo>
                <a:cubicBezTo>
                  <a:pt x="626" y="112"/>
                  <a:pt x="625" y="116"/>
                  <a:pt x="623" y="116"/>
                </a:cubicBezTo>
                <a:cubicBezTo>
                  <a:pt x="623" y="116"/>
                  <a:pt x="621" y="115"/>
                  <a:pt x="620" y="114"/>
                </a:cubicBezTo>
                <a:cubicBezTo>
                  <a:pt x="615" y="111"/>
                  <a:pt x="593" y="106"/>
                  <a:pt x="582" y="106"/>
                </a:cubicBezTo>
                <a:cubicBezTo>
                  <a:pt x="527" y="106"/>
                  <a:pt x="488" y="152"/>
                  <a:pt x="488" y="220"/>
                </a:cubicBezTo>
                <a:cubicBezTo>
                  <a:pt x="488" y="278"/>
                  <a:pt x="521" y="320"/>
                  <a:pt x="566" y="320"/>
                </a:cubicBezTo>
                <a:cubicBezTo>
                  <a:pt x="579" y="320"/>
                  <a:pt x="590" y="317"/>
                  <a:pt x="602" y="308"/>
                </a:cubicBezTo>
                <a:cubicBezTo>
                  <a:pt x="609" y="303"/>
                  <a:pt x="620" y="294"/>
                  <a:pt x="623" y="291"/>
                </a:cubicBezTo>
                <a:cubicBezTo>
                  <a:pt x="625" y="289"/>
                  <a:pt x="627" y="289"/>
                  <a:pt x="627" y="289"/>
                </a:cubicBezTo>
                <a:cubicBezTo>
                  <a:pt x="630" y="289"/>
                  <a:pt x="630" y="289"/>
                  <a:pt x="631" y="299"/>
                </a:cubicBezTo>
                <a:cubicBezTo>
                  <a:pt x="632" y="317"/>
                  <a:pt x="632" y="317"/>
                  <a:pt x="632" y="317"/>
                </a:cubicBezTo>
                <a:cubicBezTo>
                  <a:pt x="632" y="322"/>
                  <a:pt x="634" y="324"/>
                  <a:pt x="637" y="324"/>
                </a:cubicBezTo>
                <a:cubicBezTo>
                  <a:pt x="638" y="324"/>
                  <a:pt x="641" y="324"/>
                  <a:pt x="644" y="323"/>
                </a:cubicBezTo>
                <a:cubicBezTo>
                  <a:pt x="697" y="313"/>
                  <a:pt x="697" y="313"/>
                  <a:pt x="697" y="313"/>
                </a:cubicBezTo>
                <a:cubicBezTo>
                  <a:pt x="704" y="312"/>
                  <a:pt x="705" y="310"/>
                  <a:pt x="705" y="306"/>
                </a:cubicBezTo>
                <a:cubicBezTo>
                  <a:pt x="705" y="298"/>
                  <a:pt x="705" y="298"/>
                  <a:pt x="705" y="298"/>
                </a:cubicBezTo>
                <a:cubicBezTo>
                  <a:pt x="705" y="296"/>
                  <a:pt x="703" y="294"/>
                  <a:pt x="700" y="294"/>
                </a:cubicBezTo>
                <a:close/>
                <a:moveTo>
                  <a:pt x="585" y="285"/>
                </a:moveTo>
                <a:cubicBezTo>
                  <a:pt x="556" y="285"/>
                  <a:pt x="537" y="253"/>
                  <a:pt x="537" y="207"/>
                </a:cubicBezTo>
                <a:cubicBezTo>
                  <a:pt x="537" y="165"/>
                  <a:pt x="556" y="135"/>
                  <a:pt x="585" y="135"/>
                </a:cubicBezTo>
                <a:cubicBezTo>
                  <a:pt x="599" y="135"/>
                  <a:pt x="612" y="143"/>
                  <a:pt x="619" y="156"/>
                </a:cubicBezTo>
                <a:cubicBezTo>
                  <a:pt x="625" y="168"/>
                  <a:pt x="628" y="185"/>
                  <a:pt x="628" y="211"/>
                </a:cubicBezTo>
                <a:cubicBezTo>
                  <a:pt x="628" y="261"/>
                  <a:pt x="614" y="285"/>
                  <a:pt x="585" y="285"/>
                </a:cubicBezTo>
                <a:close/>
                <a:moveTo>
                  <a:pt x="857" y="106"/>
                </a:moveTo>
                <a:cubicBezTo>
                  <a:pt x="837" y="106"/>
                  <a:pt x="827" y="110"/>
                  <a:pt x="814" y="124"/>
                </a:cubicBezTo>
                <a:cubicBezTo>
                  <a:pt x="805" y="134"/>
                  <a:pt x="800" y="139"/>
                  <a:pt x="798" y="139"/>
                </a:cubicBezTo>
                <a:cubicBezTo>
                  <a:pt x="797" y="139"/>
                  <a:pt x="796" y="138"/>
                  <a:pt x="796" y="136"/>
                </a:cubicBezTo>
                <a:cubicBezTo>
                  <a:pt x="796" y="134"/>
                  <a:pt x="796" y="134"/>
                  <a:pt x="796" y="134"/>
                </a:cubicBezTo>
                <a:cubicBezTo>
                  <a:pt x="796" y="126"/>
                  <a:pt x="796" y="126"/>
                  <a:pt x="796" y="126"/>
                </a:cubicBezTo>
                <a:cubicBezTo>
                  <a:pt x="797" y="114"/>
                  <a:pt x="797" y="95"/>
                  <a:pt x="797" y="69"/>
                </a:cubicBezTo>
                <a:cubicBezTo>
                  <a:pt x="797" y="35"/>
                  <a:pt x="798" y="23"/>
                  <a:pt x="798" y="13"/>
                </a:cubicBezTo>
                <a:cubicBezTo>
                  <a:pt x="799" y="10"/>
                  <a:pt x="799" y="8"/>
                  <a:pt x="799" y="7"/>
                </a:cubicBezTo>
                <a:cubicBezTo>
                  <a:pt x="799" y="3"/>
                  <a:pt x="797" y="0"/>
                  <a:pt x="794" y="0"/>
                </a:cubicBezTo>
                <a:cubicBezTo>
                  <a:pt x="786" y="1"/>
                  <a:pt x="786" y="1"/>
                  <a:pt x="786" y="1"/>
                </a:cubicBezTo>
                <a:cubicBezTo>
                  <a:pt x="727" y="10"/>
                  <a:pt x="727" y="10"/>
                  <a:pt x="727" y="10"/>
                </a:cubicBezTo>
                <a:cubicBezTo>
                  <a:pt x="721" y="11"/>
                  <a:pt x="720" y="12"/>
                  <a:pt x="720" y="16"/>
                </a:cubicBezTo>
                <a:cubicBezTo>
                  <a:pt x="720" y="23"/>
                  <a:pt x="720" y="23"/>
                  <a:pt x="720" y="23"/>
                </a:cubicBezTo>
                <a:cubicBezTo>
                  <a:pt x="720" y="28"/>
                  <a:pt x="722" y="30"/>
                  <a:pt x="732" y="30"/>
                </a:cubicBezTo>
                <a:cubicBezTo>
                  <a:pt x="744" y="32"/>
                  <a:pt x="748" y="35"/>
                  <a:pt x="749" y="45"/>
                </a:cubicBezTo>
                <a:cubicBezTo>
                  <a:pt x="750" y="53"/>
                  <a:pt x="750" y="94"/>
                  <a:pt x="750" y="130"/>
                </a:cubicBezTo>
                <a:cubicBezTo>
                  <a:pt x="750" y="153"/>
                  <a:pt x="750" y="153"/>
                  <a:pt x="750" y="153"/>
                </a:cubicBezTo>
                <a:cubicBezTo>
                  <a:pt x="750" y="204"/>
                  <a:pt x="749" y="248"/>
                  <a:pt x="749" y="284"/>
                </a:cubicBezTo>
                <a:cubicBezTo>
                  <a:pt x="749" y="289"/>
                  <a:pt x="749" y="289"/>
                  <a:pt x="749" y="289"/>
                </a:cubicBezTo>
                <a:cubicBezTo>
                  <a:pt x="749" y="296"/>
                  <a:pt x="751" y="299"/>
                  <a:pt x="756" y="302"/>
                </a:cubicBezTo>
                <a:cubicBezTo>
                  <a:pt x="773" y="312"/>
                  <a:pt x="803" y="320"/>
                  <a:pt x="825" y="320"/>
                </a:cubicBezTo>
                <a:cubicBezTo>
                  <a:pt x="890" y="320"/>
                  <a:pt x="934" y="273"/>
                  <a:pt x="934" y="203"/>
                </a:cubicBezTo>
                <a:cubicBezTo>
                  <a:pt x="934" y="143"/>
                  <a:pt x="904" y="106"/>
                  <a:pt x="857" y="106"/>
                </a:cubicBezTo>
                <a:close/>
                <a:moveTo>
                  <a:pt x="831" y="293"/>
                </a:moveTo>
                <a:cubicBezTo>
                  <a:pt x="818" y="293"/>
                  <a:pt x="804" y="286"/>
                  <a:pt x="800" y="278"/>
                </a:cubicBezTo>
                <a:cubicBezTo>
                  <a:pt x="797" y="270"/>
                  <a:pt x="795" y="259"/>
                  <a:pt x="795" y="227"/>
                </a:cubicBezTo>
                <a:cubicBezTo>
                  <a:pt x="795" y="201"/>
                  <a:pt x="797" y="184"/>
                  <a:pt x="802" y="173"/>
                </a:cubicBezTo>
                <a:cubicBezTo>
                  <a:pt x="809" y="153"/>
                  <a:pt x="825" y="141"/>
                  <a:pt x="841" y="141"/>
                </a:cubicBezTo>
                <a:cubicBezTo>
                  <a:pt x="868" y="141"/>
                  <a:pt x="886" y="169"/>
                  <a:pt x="886" y="213"/>
                </a:cubicBezTo>
                <a:cubicBezTo>
                  <a:pt x="886" y="259"/>
                  <a:pt x="862" y="293"/>
                  <a:pt x="831" y="293"/>
                </a:cubicBezTo>
                <a:close/>
                <a:moveTo>
                  <a:pt x="1072" y="106"/>
                </a:moveTo>
                <a:cubicBezTo>
                  <a:pt x="1040" y="106"/>
                  <a:pt x="1016" y="116"/>
                  <a:pt x="997" y="136"/>
                </a:cubicBezTo>
                <a:cubicBezTo>
                  <a:pt x="978" y="157"/>
                  <a:pt x="967" y="186"/>
                  <a:pt x="967" y="218"/>
                </a:cubicBezTo>
                <a:cubicBezTo>
                  <a:pt x="967" y="281"/>
                  <a:pt x="1005" y="320"/>
                  <a:pt x="1064" y="320"/>
                </a:cubicBezTo>
                <a:cubicBezTo>
                  <a:pt x="1099" y="320"/>
                  <a:pt x="1127" y="308"/>
                  <a:pt x="1146" y="285"/>
                </a:cubicBezTo>
                <a:cubicBezTo>
                  <a:pt x="1162" y="265"/>
                  <a:pt x="1172" y="236"/>
                  <a:pt x="1172" y="208"/>
                </a:cubicBezTo>
                <a:cubicBezTo>
                  <a:pt x="1172" y="186"/>
                  <a:pt x="1166" y="166"/>
                  <a:pt x="1157" y="149"/>
                </a:cubicBezTo>
                <a:cubicBezTo>
                  <a:pt x="1141" y="121"/>
                  <a:pt x="1110" y="106"/>
                  <a:pt x="1072" y="106"/>
                </a:cubicBezTo>
                <a:close/>
                <a:moveTo>
                  <a:pt x="1072" y="288"/>
                </a:moveTo>
                <a:cubicBezTo>
                  <a:pt x="1039" y="288"/>
                  <a:pt x="1016" y="255"/>
                  <a:pt x="1016" y="210"/>
                </a:cubicBezTo>
                <a:cubicBezTo>
                  <a:pt x="1016" y="168"/>
                  <a:pt x="1038" y="137"/>
                  <a:pt x="1068" y="137"/>
                </a:cubicBezTo>
                <a:cubicBezTo>
                  <a:pt x="1100" y="137"/>
                  <a:pt x="1123" y="170"/>
                  <a:pt x="1123" y="217"/>
                </a:cubicBezTo>
                <a:cubicBezTo>
                  <a:pt x="1123" y="257"/>
                  <a:pt x="1101" y="288"/>
                  <a:pt x="1072" y="288"/>
                </a:cubicBezTo>
                <a:close/>
                <a:moveTo>
                  <a:pt x="1429" y="300"/>
                </a:moveTo>
                <a:cubicBezTo>
                  <a:pt x="1429" y="305"/>
                  <a:pt x="1429" y="305"/>
                  <a:pt x="1429" y="305"/>
                </a:cubicBezTo>
                <a:cubicBezTo>
                  <a:pt x="1429" y="310"/>
                  <a:pt x="1427" y="312"/>
                  <a:pt x="1422" y="312"/>
                </a:cubicBezTo>
                <a:cubicBezTo>
                  <a:pt x="1366" y="320"/>
                  <a:pt x="1366" y="320"/>
                  <a:pt x="1366" y="320"/>
                </a:cubicBezTo>
                <a:cubicBezTo>
                  <a:pt x="1363" y="320"/>
                  <a:pt x="1361" y="321"/>
                  <a:pt x="1360" y="321"/>
                </a:cubicBezTo>
                <a:cubicBezTo>
                  <a:pt x="1355" y="321"/>
                  <a:pt x="1355" y="321"/>
                  <a:pt x="1353" y="292"/>
                </a:cubicBezTo>
                <a:cubicBezTo>
                  <a:pt x="1352" y="286"/>
                  <a:pt x="1351" y="283"/>
                  <a:pt x="1349" y="283"/>
                </a:cubicBezTo>
                <a:cubicBezTo>
                  <a:pt x="1347" y="283"/>
                  <a:pt x="1345" y="284"/>
                  <a:pt x="1340" y="290"/>
                </a:cubicBezTo>
                <a:cubicBezTo>
                  <a:pt x="1312" y="315"/>
                  <a:pt x="1304" y="320"/>
                  <a:pt x="1282" y="320"/>
                </a:cubicBezTo>
                <a:cubicBezTo>
                  <a:pt x="1267" y="320"/>
                  <a:pt x="1251" y="316"/>
                  <a:pt x="1240" y="309"/>
                </a:cubicBezTo>
                <a:cubicBezTo>
                  <a:pt x="1227" y="301"/>
                  <a:pt x="1221" y="286"/>
                  <a:pt x="1221" y="263"/>
                </a:cubicBezTo>
                <a:cubicBezTo>
                  <a:pt x="1221" y="260"/>
                  <a:pt x="1221" y="253"/>
                  <a:pt x="1221" y="246"/>
                </a:cubicBezTo>
                <a:cubicBezTo>
                  <a:pt x="1221" y="224"/>
                  <a:pt x="1221" y="224"/>
                  <a:pt x="1221" y="224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1" y="139"/>
                  <a:pt x="1220" y="135"/>
                  <a:pt x="1204" y="133"/>
                </a:cubicBezTo>
                <a:cubicBezTo>
                  <a:pt x="1194" y="132"/>
                  <a:pt x="1192" y="131"/>
                  <a:pt x="1192" y="126"/>
                </a:cubicBezTo>
                <a:cubicBezTo>
                  <a:pt x="1192" y="119"/>
                  <a:pt x="1192" y="119"/>
                  <a:pt x="1192" y="119"/>
                </a:cubicBezTo>
                <a:cubicBezTo>
                  <a:pt x="1192" y="114"/>
                  <a:pt x="1194" y="114"/>
                  <a:pt x="1199" y="113"/>
                </a:cubicBezTo>
                <a:cubicBezTo>
                  <a:pt x="1260" y="107"/>
                  <a:pt x="1260" y="107"/>
                  <a:pt x="1260" y="107"/>
                </a:cubicBezTo>
                <a:cubicBezTo>
                  <a:pt x="1264" y="106"/>
                  <a:pt x="1267" y="106"/>
                  <a:pt x="1267" y="106"/>
                </a:cubicBezTo>
                <a:cubicBezTo>
                  <a:pt x="1270" y="106"/>
                  <a:pt x="1271" y="108"/>
                  <a:pt x="1271" y="111"/>
                </a:cubicBezTo>
                <a:cubicBezTo>
                  <a:pt x="1271" y="113"/>
                  <a:pt x="1271" y="116"/>
                  <a:pt x="1271" y="120"/>
                </a:cubicBezTo>
                <a:cubicBezTo>
                  <a:pt x="1269" y="140"/>
                  <a:pt x="1268" y="166"/>
                  <a:pt x="1268" y="186"/>
                </a:cubicBezTo>
                <a:cubicBezTo>
                  <a:pt x="1268" y="219"/>
                  <a:pt x="1268" y="219"/>
                  <a:pt x="1268" y="219"/>
                </a:cubicBezTo>
                <a:cubicBezTo>
                  <a:pt x="1268" y="257"/>
                  <a:pt x="1269" y="263"/>
                  <a:pt x="1275" y="272"/>
                </a:cubicBezTo>
                <a:cubicBezTo>
                  <a:pt x="1280" y="279"/>
                  <a:pt x="1289" y="283"/>
                  <a:pt x="1301" y="283"/>
                </a:cubicBezTo>
                <a:cubicBezTo>
                  <a:pt x="1320" y="283"/>
                  <a:pt x="1337" y="274"/>
                  <a:pt x="1344" y="260"/>
                </a:cubicBezTo>
                <a:cubicBezTo>
                  <a:pt x="1350" y="250"/>
                  <a:pt x="1351" y="240"/>
                  <a:pt x="1351" y="207"/>
                </a:cubicBezTo>
                <a:cubicBezTo>
                  <a:pt x="1351" y="187"/>
                  <a:pt x="1351" y="187"/>
                  <a:pt x="1351" y="187"/>
                </a:cubicBezTo>
                <a:cubicBezTo>
                  <a:pt x="1351" y="171"/>
                  <a:pt x="1350" y="149"/>
                  <a:pt x="1349" y="145"/>
                </a:cubicBezTo>
                <a:cubicBezTo>
                  <a:pt x="1348" y="137"/>
                  <a:pt x="1344" y="134"/>
                  <a:pt x="1333" y="133"/>
                </a:cubicBezTo>
                <a:cubicBezTo>
                  <a:pt x="1324" y="132"/>
                  <a:pt x="1322" y="131"/>
                  <a:pt x="1322" y="126"/>
                </a:cubicBezTo>
                <a:cubicBezTo>
                  <a:pt x="1322" y="119"/>
                  <a:pt x="1322" y="119"/>
                  <a:pt x="1322" y="119"/>
                </a:cubicBezTo>
                <a:cubicBezTo>
                  <a:pt x="1322" y="114"/>
                  <a:pt x="1323" y="113"/>
                  <a:pt x="1329" y="113"/>
                </a:cubicBezTo>
                <a:cubicBezTo>
                  <a:pt x="1388" y="106"/>
                  <a:pt x="1388" y="106"/>
                  <a:pt x="1388" y="106"/>
                </a:cubicBezTo>
                <a:cubicBezTo>
                  <a:pt x="1390" y="106"/>
                  <a:pt x="1393" y="106"/>
                  <a:pt x="1394" y="106"/>
                </a:cubicBezTo>
                <a:cubicBezTo>
                  <a:pt x="1398" y="106"/>
                  <a:pt x="1400" y="107"/>
                  <a:pt x="1400" y="111"/>
                </a:cubicBezTo>
                <a:cubicBezTo>
                  <a:pt x="1399" y="122"/>
                  <a:pt x="1399" y="122"/>
                  <a:pt x="1399" y="122"/>
                </a:cubicBezTo>
                <a:cubicBezTo>
                  <a:pt x="1399" y="133"/>
                  <a:pt x="1399" y="133"/>
                  <a:pt x="1398" y="151"/>
                </a:cubicBezTo>
                <a:cubicBezTo>
                  <a:pt x="1398" y="158"/>
                  <a:pt x="1398" y="168"/>
                  <a:pt x="1398" y="178"/>
                </a:cubicBezTo>
                <a:cubicBezTo>
                  <a:pt x="1398" y="207"/>
                  <a:pt x="1398" y="207"/>
                  <a:pt x="1398" y="207"/>
                </a:cubicBezTo>
                <a:cubicBezTo>
                  <a:pt x="1398" y="246"/>
                  <a:pt x="1399" y="269"/>
                  <a:pt x="1400" y="276"/>
                </a:cubicBezTo>
                <a:cubicBezTo>
                  <a:pt x="1401" y="288"/>
                  <a:pt x="1405" y="291"/>
                  <a:pt x="1421" y="293"/>
                </a:cubicBezTo>
                <a:cubicBezTo>
                  <a:pt x="1427" y="293"/>
                  <a:pt x="1429" y="295"/>
                  <a:pt x="1429" y="300"/>
                </a:cubicBezTo>
                <a:close/>
                <a:moveTo>
                  <a:pt x="1662" y="294"/>
                </a:moveTo>
                <a:cubicBezTo>
                  <a:pt x="1645" y="292"/>
                  <a:pt x="1642" y="291"/>
                  <a:pt x="1639" y="283"/>
                </a:cubicBezTo>
                <a:cubicBezTo>
                  <a:pt x="1636" y="277"/>
                  <a:pt x="1635" y="263"/>
                  <a:pt x="1635" y="209"/>
                </a:cubicBezTo>
                <a:cubicBezTo>
                  <a:pt x="1635" y="135"/>
                  <a:pt x="1635" y="135"/>
                  <a:pt x="1635" y="135"/>
                </a:cubicBezTo>
                <a:cubicBezTo>
                  <a:pt x="1638" y="8"/>
                  <a:pt x="1638" y="8"/>
                  <a:pt x="1638" y="8"/>
                </a:cubicBezTo>
                <a:cubicBezTo>
                  <a:pt x="1638" y="3"/>
                  <a:pt x="1636" y="0"/>
                  <a:pt x="1633" y="0"/>
                </a:cubicBezTo>
                <a:cubicBezTo>
                  <a:pt x="1632" y="0"/>
                  <a:pt x="1630" y="0"/>
                  <a:pt x="1628" y="1"/>
                </a:cubicBezTo>
                <a:cubicBezTo>
                  <a:pt x="1568" y="9"/>
                  <a:pt x="1568" y="9"/>
                  <a:pt x="1568" y="9"/>
                </a:cubicBezTo>
                <a:cubicBezTo>
                  <a:pt x="1562" y="10"/>
                  <a:pt x="1560" y="11"/>
                  <a:pt x="1560" y="15"/>
                </a:cubicBezTo>
                <a:cubicBezTo>
                  <a:pt x="1560" y="23"/>
                  <a:pt x="1560" y="23"/>
                  <a:pt x="1560" y="23"/>
                </a:cubicBezTo>
                <a:cubicBezTo>
                  <a:pt x="1560" y="29"/>
                  <a:pt x="1562" y="30"/>
                  <a:pt x="1569" y="31"/>
                </a:cubicBezTo>
                <a:cubicBezTo>
                  <a:pt x="1587" y="34"/>
                  <a:pt x="1588" y="35"/>
                  <a:pt x="1588" y="57"/>
                </a:cubicBezTo>
                <a:cubicBezTo>
                  <a:pt x="1589" y="101"/>
                  <a:pt x="1589" y="101"/>
                  <a:pt x="1589" y="101"/>
                </a:cubicBezTo>
                <a:cubicBezTo>
                  <a:pt x="1589" y="108"/>
                  <a:pt x="1589" y="108"/>
                  <a:pt x="1589" y="109"/>
                </a:cubicBezTo>
                <a:cubicBezTo>
                  <a:pt x="1589" y="112"/>
                  <a:pt x="1588" y="116"/>
                  <a:pt x="1586" y="116"/>
                </a:cubicBezTo>
                <a:cubicBezTo>
                  <a:pt x="1586" y="116"/>
                  <a:pt x="1584" y="115"/>
                  <a:pt x="1583" y="114"/>
                </a:cubicBezTo>
                <a:cubicBezTo>
                  <a:pt x="1578" y="111"/>
                  <a:pt x="1556" y="106"/>
                  <a:pt x="1545" y="106"/>
                </a:cubicBezTo>
                <a:cubicBezTo>
                  <a:pt x="1490" y="106"/>
                  <a:pt x="1451" y="152"/>
                  <a:pt x="1451" y="220"/>
                </a:cubicBezTo>
                <a:cubicBezTo>
                  <a:pt x="1451" y="278"/>
                  <a:pt x="1484" y="320"/>
                  <a:pt x="1528" y="320"/>
                </a:cubicBezTo>
                <a:cubicBezTo>
                  <a:pt x="1542" y="320"/>
                  <a:pt x="1553" y="317"/>
                  <a:pt x="1565" y="308"/>
                </a:cubicBezTo>
                <a:cubicBezTo>
                  <a:pt x="1572" y="303"/>
                  <a:pt x="1583" y="294"/>
                  <a:pt x="1586" y="291"/>
                </a:cubicBezTo>
                <a:cubicBezTo>
                  <a:pt x="1588" y="289"/>
                  <a:pt x="1590" y="289"/>
                  <a:pt x="1590" y="289"/>
                </a:cubicBezTo>
                <a:cubicBezTo>
                  <a:pt x="1593" y="289"/>
                  <a:pt x="1593" y="289"/>
                  <a:pt x="1594" y="299"/>
                </a:cubicBezTo>
                <a:cubicBezTo>
                  <a:pt x="1595" y="317"/>
                  <a:pt x="1595" y="317"/>
                  <a:pt x="1595" y="317"/>
                </a:cubicBezTo>
                <a:cubicBezTo>
                  <a:pt x="1595" y="322"/>
                  <a:pt x="1597" y="324"/>
                  <a:pt x="1600" y="324"/>
                </a:cubicBezTo>
                <a:cubicBezTo>
                  <a:pt x="1601" y="324"/>
                  <a:pt x="1604" y="324"/>
                  <a:pt x="1607" y="323"/>
                </a:cubicBezTo>
                <a:cubicBezTo>
                  <a:pt x="1660" y="313"/>
                  <a:pt x="1660" y="313"/>
                  <a:pt x="1660" y="313"/>
                </a:cubicBezTo>
                <a:cubicBezTo>
                  <a:pt x="1667" y="312"/>
                  <a:pt x="1668" y="310"/>
                  <a:pt x="1668" y="306"/>
                </a:cubicBezTo>
                <a:cubicBezTo>
                  <a:pt x="1668" y="298"/>
                  <a:pt x="1668" y="298"/>
                  <a:pt x="1668" y="298"/>
                </a:cubicBezTo>
                <a:cubicBezTo>
                  <a:pt x="1668" y="296"/>
                  <a:pt x="1666" y="294"/>
                  <a:pt x="1662" y="294"/>
                </a:cubicBezTo>
                <a:close/>
                <a:moveTo>
                  <a:pt x="1548" y="285"/>
                </a:moveTo>
                <a:cubicBezTo>
                  <a:pt x="1519" y="285"/>
                  <a:pt x="1499" y="253"/>
                  <a:pt x="1499" y="207"/>
                </a:cubicBezTo>
                <a:cubicBezTo>
                  <a:pt x="1499" y="165"/>
                  <a:pt x="1519" y="135"/>
                  <a:pt x="1548" y="135"/>
                </a:cubicBezTo>
                <a:cubicBezTo>
                  <a:pt x="1562" y="135"/>
                  <a:pt x="1575" y="143"/>
                  <a:pt x="1582" y="156"/>
                </a:cubicBezTo>
                <a:cubicBezTo>
                  <a:pt x="1588" y="168"/>
                  <a:pt x="1591" y="185"/>
                  <a:pt x="1591" y="211"/>
                </a:cubicBezTo>
                <a:cubicBezTo>
                  <a:pt x="1591" y="261"/>
                  <a:pt x="1577" y="285"/>
                  <a:pt x="1548" y="285"/>
                </a:cubicBezTo>
                <a:close/>
                <a:moveTo>
                  <a:pt x="2082" y="28"/>
                </a:moveTo>
                <a:cubicBezTo>
                  <a:pt x="2082" y="36"/>
                  <a:pt x="2082" y="36"/>
                  <a:pt x="2082" y="36"/>
                </a:cubicBezTo>
                <a:cubicBezTo>
                  <a:pt x="2082" y="42"/>
                  <a:pt x="2080" y="43"/>
                  <a:pt x="2071" y="45"/>
                </a:cubicBezTo>
                <a:cubicBezTo>
                  <a:pt x="2057" y="49"/>
                  <a:pt x="2055" y="52"/>
                  <a:pt x="2054" y="62"/>
                </a:cubicBezTo>
                <a:cubicBezTo>
                  <a:pt x="2054" y="76"/>
                  <a:pt x="2053" y="111"/>
                  <a:pt x="2053" y="134"/>
                </a:cubicBezTo>
                <a:cubicBezTo>
                  <a:pt x="2053" y="175"/>
                  <a:pt x="2053" y="175"/>
                  <a:pt x="2053" y="175"/>
                </a:cubicBezTo>
                <a:cubicBezTo>
                  <a:pt x="2053" y="224"/>
                  <a:pt x="2053" y="236"/>
                  <a:pt x="2049" y="251"/>
                </a:cubicBezTo>
                <a:cubicBezTo>
                  <a:pt x="2039" y="296"/>
                  <a:pt x="2000" y="320"/>
                  <a:pt x="1935" y="320"/>
                </a:cubicBezTo>
                <a:cubicBezTo>
                  <a:pt x="1885" y="320"/>
                  <a:pt x="1849" y="304"/>
                  <a:pt x="1834" y="274"/>
                </a:cubicBezTo>
                <a:cubicBezTo>
                  <a:pt x="1826" y="256"/>
                  <a:pt x="1823" y="237"/>
                  <a:pt x="1823" y="176"/>
                </a:cubicBezTo>
                <a:cubicBezTo>
                  <a:pt x="1823" y="134"/>
                  <a:pt x="1823" y="134"/>
                  <a:pt x="1823" y="134"/>
                </a:cubicBezTo>
                <a:cubicBezTo>
                  <a:pt x="1823" y="108"/>
                  <a:pt x="1823" y="79"/>
                  <a:pt x="1823" y="62"/>
                </a:cubicBezTo>
                <a:cubicBezTo>
                  <a:pt x="1822" y="52"/>
                  <a:pt x="1819" y="49"/>
                  <a:pt x="1805" y="45"/>
                </a:cubicBezTo>
                <a:cubicBezTo>
                  <a:pt x="1796" y="43"/>
                  <a:pt x="1794" y="42"/>
                  <a:pt x="1794" y="36"/>
                </a:cubicBezTo>
                <a:cubicBezTo>
                  <a:pt x="1794" y="28"/>
                  <a:pt x="1794" y="28"/>
                  <a:pt x="1794" y="28"/>
                </a:cubicBezTo>
                <a:cubicBezTo>
                  <a:pt x="1794" y="23"/>
                  <a:pt x="1796" y="21"/>
                  <a:pt x="1800" y="21"/>
                </a:cubicBezTo>
                <a:cubicBezTo>
                  <a:pt x="1802" y="21"/>
                  <a:pt x="1809" y="21"/>
                  <a:pt x="1817" y="22"/>
                </a:cubicBezTo>
                <a:cubicBezTo>
                  <a:pt x="1824" y="22"/>
                  <a:pt x="1836" y="23"/>
                  <a:pt x="1848" y="23"/>
                </a:cubicBezTo>
                <a:cubicBezTo>
                  <a:pt x="1863" y="23"/>
                  <a:pt x="1873" y="22"/>
                  <a:pt x="1882" y="22"/>
                </a:cubicBezTo>
                <a:cubicBezTo>
                  <a:pt x="1888" y="21"/>
                  <a:pt x="1895" y="21"/>
                  <a:pt x="1898" y="21"/>
                </a:cubicBezTo>
                <a:cubicBezTo>
                  <a:pt x="1902" y="21"/>
                  <a:pt x="1903" y="23"/>
                  <a:pt x="1903" y="28"/>
                </a:cubicBezTo>
                <a:cubicBezTo>
                  <a:pt x="1903" y="36"/>
                  <a:pt x="1903" y="36"/>
                  <a:pt x="1903" y="36"/>
                </a:cubicBezTo>
                <a:cubicBezTo>
                  <a:pt x="1903" y="42"/>
                  <a:pt x="1901" y="43"/>
                  <a:pt x="1893" y="45"/>
                </a:cubicBezTo>
                <a:cubicBezTo>
                  <a:pt x="1879" y="49"/>
                  <a:pt x="1876" y="52"/>
                  <a:pt x="1875" y="62"/>
                </a:cubicBezTo>
                <a:cubicBezTo>
                  <a:pt x="1875" y="76"/>
                  <a:pt x="1875" y="113"/>
                  <a:pt x="1875" y="134"/>
                </a:cubicBezTo>
                <a:cubicBezTo>
                  <a:pt x="1875" y="178"/>
                  <a:pt x="1875" y="178"/>
                  <a:pt x="1875" y="178"/>
                </a:cubicBezTo>
                <a:cubicBezTo>
                  <a:pt x="1875" y="226"/>
                  <a:pt x="1877" y="245"/>
                  <a:pt x="1884" y="258"/>
                </a:cubicBezTo>
                <a:cubicBezTo>
                  <a:pt x="1895" y="278"/>
                  <a:pt x="1918" y="290"/>
                  <a:pt x="1946" y="290"/>
                </a:cubicBezTo>
                <a:cubicBezTo>
                  <a:pt x="1981" y="290"/>
                  <a:pt x="2005" y="276"/>
                  <a:pt x="2014" y="251"/>
                </a:cubicBezTo>
                <a:cubicBezTo>
                  <a:pt x="2019" y="235"/>
                  <a:pt x="2019" y="228"/>
                  <a:pt x="2019" y="176"/>
                </a:cubicBezTo>
                <a:cubicBezTo>
                  <a:pt x="2019" y="134"/>
                  <a:pt x="2019" y="134"/>
                  <a:pt x="2019" y="134"/>
                </a:cubicBezTo>
                <a:cubicBezTo>
                  <a:pt x="2019" y="110"/>
                  <a:pt x="2019" y="78"/>
                  <a:pt x="2019" y="62"/>
                </a:cubicBezTo>
                <a:cubicBezTo>
                  <a:pt x="2018" y="52"/>
                  <a:pt x="2015" y="49"/>
                  <a:pt x="2002" y="45"/>
                </a:cubicBezTo>
                <a:cubicBezTo>
                  <a:pt x="1992" y="43"/>
                  <a:pt x="1991" y="42"/>
                  <a:pt x="1991" y="36"/>
                </a:cubicBezTo>
                <a:cubicBezTo>
                  <a:pt x="1991" y="28"/>
                  <a:pt x="1991" y="28"/>
                  <a:pt x="1991" y="28"/>
                </a:cubicBezTo>
                <a:cubicBezTo>
                  <a:pt x="1991" y="23"/>
                  <a:pt x="1992" y="21"/>
                  <a:pt x="1996" y="21"/>
                </a:cubicBezTo>
                <a:cubicBezTo>
                  <a:pt x="1999" y="21"/>
                  <a:pt x="2006" y="21"/>
                  <a:pt x="2013" y="22"/>
                </a:cubicBezTo>
                <a:cubicBezTo>
                  <a:pt x="2020" y="22"/>
                  <a:pt x="2028" y="23"/>
                  <a:pt x="2036" y="23"/>
                </a:cubicBezTo>
                <a:cubicBezTo>
                  <a:pt x="2045" y="23"/>
                  <a:pt x="2052" y="22"/>
                  <a:pt x="2060" y="22"/>
                </a:cubicBezTo>
                <a:cubicBezTo>
                  <a:pt x="2067" y="21"/>
                  <a:pt x="2074" y="21"/>
                  <a:pt x="2077" y="21"/>
                </a:cubicBezTo>
                <a:cubicBezTo>
                  <a:pt x="2081" y="21"/>
                  <a:pt x="2082" y="23"/>
                  <a:pt x="2082" y="28"/>
                </a:cubicBezTo>
                <a:close/>
                <a:moveTo>
                  <a:pt x="2339" y="303"/>
                </a:moveTo>
                <a:cubicBezTo>
                  <a:pt x="2339" y="310"/>
                  <a:pt x="2339" y="310"/>
                  <a:pt x="2339" y="310"/>
                </a:cubicBezTo>
                <a:cubicBezTo>
                  <a:pt x="2339" y="314"/>
                  <a:pt x="2338" y="315"/>
                  <a:pt x="2335" y="315"/>
                </a:cubicBezTo>
                <a:cubicBezTo>
                  <a:pt x="2332" y="315"/>
                  <a:pt x="2332" y="315"/>
                  <a:pt x="2332" y="315"/>
                </a:cubicBezTo>
                <a:cubicBezTo>
                  <a:pt x="2321" y="315"/>
                  <a:pt x="2302" y="314"/>
                  <a:pt x="2287" y="314"/>
                </a:cubicBezTo>
                <a:cubicBezTo>
                  <a:pt x="2271" y="314"/>
                  <a:pt x="2252" y="315"/>
                  <a:pt x="2242" y="315"/>
                </a:cubicBezTo>
                <a:cubicBezTo>
                  <a:pt x="2239" y="315"/>
                  <a:pt x="2239" y="315"/>
                  <a:pt x="2239" y="315"/>
                </a:cubicBezTo>
                <a:cubicBezTo>
                  <a:pt x="2236" y="315"/>
                  <a:pt x="2234" y="314"/>
                  <a:pt x="2234" y="310"/>
                </a:cubicBezTo>
                <a:cubicBezTo>
                  <a:pt x="2234" y="303"/>
                  <a:pt x="2234" y="303"/>
                  <a:pt x="2234" y="303"/>
                </a:cubicBezTo>
                <a:cubicBezTo>
                  <a:pt x="2234" y="298"/>
                  <a:pt x="2235" y="297"/>
                  <a:pt x="2247" y="293"/>
                </a:cubicBezTo>
                <a:cubicBezTo>
                  <a:pt x="2259" y="290"/>
                  <a:pt x="2262" y="287"/>
                  <a:pt x="2262" y="278"/>
                </a:cubicBezTo>
                <a:cubicBezTo>
                  <a:pt x="2263" y="269"/>
                  <a:pt x="2263" y="246"/>
                  <a:pt x="2263" y="221"/>
                </a:cubicBezTo>
                <a:cubicBezTo>
                  <a:pt x="2263" y="208"/>
                  <a:pt x="2263" y="208"/>
                  <a:pt x="2263" y="208"/>
                </a:cubicBezTo>
                <a:cubicBezTo>
                  <a:pt x="2263" y="181"/>
                  <a:pt x="2262" y="170"/>
                  <a:pt x="2259" y="161"/>
                </a:cubicBezTo>
                <a:cubicBezTo>
                  <a:pt x="2254" y="150"/>
                  <a:pt x="2243" y="144"/>
                  <a:pt x="2228" y="144"/>
                </a:cubicBezTo>
                <a:cubicBezTo>
                  <a:pt x="2212" y="144"/>
                  <a:pt x="2196" y="152"/>
                  <a:pt x="2187" y="165"/>
                </a:cubicBezTo>
                <a:cubicBezTo>
                  <a:pt x="2180" y="175"/>
                  <a:pt x="2178" y="184"/>
                  <a:pt x="2178" y="211"/>
                </a:cubicBezTo>
                <a:cubicBezTo>
                  <a:pt x="2178" y="221"/>
                  <a:pt x="2178" y="221"/>
                  <a:pt x="2178" y="221"/>
                </a:cubicBezTo>
                <a:cubicBezTo>
                  <a:pt x="2178" y="247"/>
                  <a:pt x="2179" y="269"/>
                  <a:pt x="2179" y="278"/>
                </a:cubicBezTo>
                <a:cubicBezTo>
                  <a:pt x="2180" y="287"/>
                  <a:pt x="2182" y="290"/>
                  <a:pt x="2194" y="293"/>
                </a:cubicBezTo>
                <a:cubicBezTo>
                  <a:pt x="2206" y="298"/>
                  <a:pt x="2207" y="298"/>
                  <a:pt x="2207" y="303"/>
                </a:cubicBezTo>
                <a:cubicBezTo>
                  <a:pt x="2207" y="310"/>
                  <a:pt x="2207" y="310"/>
                  <a:pt x="2207" y="310"/>
                </a:cubicBezTo>
                <a:cubicBezTo>
                  <a:pt x="2207" y="314"/>
                  <a:pt x="2206" y="315"/>
                  <a:pt x="2202" y="315"/>
                </a:cubicBezTo>
                <a:cubicBezTo>
                  <a:pt x="2199" y="315"/>
                  <a:pt x="2199" y="315"/>
                  <a:pt x="2199" y="315"/>
                </a:cubicBezTo>
                <a:cubicBezTo>
                  <a:pt x="2189" y="315"/>
                  <a:pt x="2170" y="314"/>
                  <a:pt x="2155" y="314"/>
                </a:cubicBezTo>
                <a:cubicBezTo>
                  <a:pt x="2139" y="314"/>
                  <a:pt x="2119" y="315"/>
                  <a:pt x="2110" y="315"/>
                </a:cubicBezTo>
                <a:cubicBezTo>
                  <a:pt x="2107" y="315"/>
                  <a:pt x="2107" y="315"/>
                  <a:pt x="2107" y="315"/>
                </a:cubicBezTo>
                <a:cubicBezTo>
                  <a:pt x="2103" y="315"/>
                  <a:pt x="2102" y="314"/>
                  <a:pt x="2102" y="310"/>
                </a:cubicBezTo>
                <a:cubicBezTo>
                  <a:pt x="2102" y="303"/>
                  <a:pt x="2102" y="303"/>
                  <a:pt x="2102" y="303"/>
                </a:cubicBezTo>
                <a:cubicBezTo>
                  <a:pt x="2102" y="298"/>
                  <a:pt x="2103" y="297"/>
                  <a:pt x="2115" y="293"/>
                </a:cubicBezTo>
                <a:cubicBezTo>
                  <a:pt x="2127" y="290"/>
                  <a:pt x="2130" y="287"/>
                  <a:pt x="2130" y="278"/>
                </a:cubicBezTo>
                <a:cubicBezTo>
                  <a:pt x="2131" y="270"/>
                  <a:pt x="2131" y="247"/>
                  <a:pt x="2131" y="221"/>
                </a:cubicBezTo>
                <a:cubicBezTo>
                  <a:pt x="2131" y="207"/>
                  <a:pt x="2131" y="207"/>
                  <a:pt x="2131" y="207"/>
                </a:cubicBezTo>
                <a:cubicBezTo>
                  <a:pt x="2131" y="186"/>
                  <a:pt x="2129" y="154"/>
                  <a:pt x="2126" y="146"/>
                </a:cubicBezTo>
                <a:cubicBezTo>
                  <a:pt x="2124" y="139"/>
                  <a:pt x="2120" y="137"/>
                  <a:pt x="2107" y="136"/>
                </a:cubicBezTo>
                <a:cubicBezTo>
                  <a:pt x="2098" y="135"/>
                  <a:pt x="2096" y="134"/>
                  <a:pt x="2096" y="131"/>
                </a:cubicBezTo>
                <a:cubicBezTo>
                  <a:pt x="2096" y="122"/>
                  <a:pt x="2096" y="122"/>
                  <a:pt x="2096" y="122"/>
                </a:cubicBezTo>
                <a:cubicBezTo>
                  <a:pt x="2096" y="116"/>
                  <a:pt x="2096" y="115"/>
                  <a:pt x="2102" y="114"/>
                </a:cubicBezTo>
                <a:cubicBezTo>
                  <a:pt x="2160" y="107"/>
                  <a:pt x="2160" y="107"/>
                  <a:pt x="2160" y="107"/>
                </a:cubicBezTo>
                <a:cubicBezTo>
                  <a:pt x="2163" y="106"/>
                  <a:pt x="2166" y="106"/>
                  <a:pt x="2167" y="106"/>
                </a:cubicBezTo>
                <a:cubicBezTo>
                  <a:pt x="2170" y="106"/>
                  <a:pt x="2172" y="109"/>
                  <a:pt x="2172" y="114"/>
                </a:cubicBezTo>
                <a:cubicBezTo>
                  <a:pt x="2173" y="117"/>
                  <a:pt x="2174" y="137"/>
                  <a:pt x="2174" y="139"/>
                </a:cubicBezTo>
                <a:cubicBezTo>
                  <a:pt x="2174" y="144"/>
                  <a:pt x="2176" y="148"/>
                  <a:pt x="2178" y="148"/>
                </a:cubicBezTo>
                <a:cubicBezTo>
                  <a:pt x="2179" y="148"/>
                  <a:pt x="2181" y="146"/>
                  <a:pt x="2182" y="145"/>
                </a:cubicBezTo>
                <a:cubicBezTo>
                  <a:pt x="2186" y="140"/>
                  <a:pt x="2186" y="140"/>
                  <a:pt x="2186" y="140"/>
                </a:cubicBezTo>
                <a:cubicBezTo>
                  <a:pt x="2194" y="132"/>
                  <a:pt x="2194" y="132"/>
                  <a:pt x="2194" y="132"/>
                </a:cubicBezTo>
                <a:cubicBezTo>
                  <a:pt x="2214" y="111"/>
                  <a:pt x="2224" y="106"/>
                  <a:pt x="2248" y="106"/>
                </a:cubicBezTo>
                <a:cubicBezTo>
                  <a:pt x="2277" y="106"/>
                  <a:pt x="2298" y="117"/>
                  <a:pt x="2306" y="137"/>
                </a:cubicBezTo>
                <a:cubicBezTo>
                  <a:pt x="2310" y="147"/>
                  <a:pt x="2310" y="147"/>
                  <a:pt x="2310" y="208"/>
                </a:cubicBezTo>
                <a:cubicBezTo>
                  <a:pt x="2310" y="221"/>
                  <a:pt x="2310" y="221"/>
                  <a:pt x="2310" y="221"/>
                </a:cubicBezTo>
                <a:cubicBezTo>
                  <a:pt x="2310" y="246"/>
                  <a:pt x="2311" y="270"/>
                  <a:pt x="2311" y="278"/>
                </a:cubicBezTo>
                <a:cubicBezTo>
                  <a:pt x="2312" y="287"/>
                  <a:pt x="2314" y="290"/>
                  <a:pt x="2326" y="293"/>
                </a:cubicBezTo>
                <a:cubicBezTo>
                  <a:pt x="2339" y="297"/>
                  <a:pt x="2339" y="298"/>
                  <a:pt x="2339" y="303"/>
                </a:cubicBezTo>
                <a:close/>
                <a:moveTo>
                  <a:pt x="2388" y="46"/>
                </a:moveTo>
                <a:cubicBezTo>
                  <a:pt x="2388" y="28"/>
                  <a:pt x="2402" y="16"/>
                  <a:pt x="2422" y="16"/>
                </a:cubicBezTo>
                <a:cubicBezTo>
                  <a:pt x="2440" y="16"/>
                  <a:pt x="2452" y="28"/>
                  <a:pt x="2452" y="45"/>
                </a:cubicBezTo>
                <a:cubicBezTo>
                  <a:pt x="2452" y="63"/>
                  <a:pt x="2438" y="76"/>
                  <a:pt x="2420" y="76"/>
                </a:cubicBezTo>
                <a:cubicBezTo>
                  <a:pt x="2402" y="76"/>
                  <a:pt x="2388" y="63"/>
                  <a:pt x="2388" y="46"/>
                </a:cubicBezTo>
                <a:close/>
                <a:moveTo>
                  <a:pt x="2476" y="303"/>
                </a:moveTo>
                <a:cubicBezTo>
                  <a:pt x="2476" y="310"/>
                  <a:pt x="2476" y="310"/>
                  <a:pt x="2476" y="310"/>
                </a:cubicBezTo>
                <a:cubicBezTo>
                  <a:pt x="2476" y="314"/>
                  <a:pt x="2475" y="315"/>
                  <a:pt x="2472" y="315"/>
                </a:cubicBezTo>
                <a:cubicBezTo>
                  <a:pt x="2469" y="315"/>
                  <a:pt x="2469" y="315"/>
                  <a:pt x="2469" y="315"/>
                </a:cubicBezTo>
                <a:cubicBezTo>
                  <a:pt x="2459" y="315"/>
                  <a:pt x="2440" y="314"/>
                  <a:pt x="2425" y="314"/>
                </a:cubicBezTo>
                <a:cubicBezTo>
                  <a:pt x="2409" y="314"/>
                  <a:pt x="2390" y="315"/>
                  <a:pt x="2380" y="315"/>
                </a:cubicBezTo>
                <a:cubicBezTo>
                  <a:pt x="2377" y="315"/>
                  <a:pt x="2377" y="315"/>
                  <a:pt x="2377" y="315"/>
                </a:cubicBezTo>
                <a:cubicBezTo>
                  <a:pt x="2373" y="315"/>
                  <a:pt x="2372" y="314"/>
                  <a:pt x="2372" y="310"/>
                </a:cubicBezTo>
                <a:cubicBezTo>
                  <a:pt x="2372" y="303"/>
                  <a:pt x="2372" y="303"/>
                  <a:pt x="2372" y="303"/>
                </a:cubicBezTo>
                <a:cubicBezTo>
                  <a:pt x="2372" y="298"/>
                  <a:pt x="2372" y="298"/>
                  <a:pt x="2385" y="293"/>
                </a:cubicBezTo>
                <a:cubicBezTo>
                  <a:pt x="2397" y="289"/>
                  <a:pt x="2400" y="287"/>
                  <a:pt x="2400" y="278"/>
                </a:cubicBezTo>
                <a:cubicBezTo>
                  <a:pt x="2401" y="268"/>
                  <a:pt x="2401" y="248"/>
                  <a:pt x="2401" y="221"/>
                </a:cubicBezTo>
                <a:cubicBezTo>
                  <a:pt x="2401" y="187"/>
                  <a:pt x="2401" y="187"/>
                  <a:pt x="2401" y="187"/>
                </a:cubicBezTo>
                <a:cubicBezTo>
                  <a:pt x="2401" y="138"/>
                  <a:pt x="2400" y="135"/>
                  <a:pt x="2384" y="133"/>
                </a:cubicBezTo>
                <a:cubicBezTo>
                  <a:pt x="2374" y="132"/>
                  <a:pt x="2372" y="131"/>
                  <a:pt x="2372" y="127"/>
                </a:cubicBezTo>
                <a:cubicBezTo>
                  <a:pt x="2372" y="119"/>
                  <a:pt x="2372" y="119"/>
                  <a:pt x="2372" y="119"/>
                </a:cubicBezTo>
                <a:cubicBezTo>
                  <a:pt x="2372" y="115"/>
                  <a:pt x="2373" y="114"/>
                  <a:pt x="2379" y="113"/>
                </a:cubicBezTo>
                <a:cubicBezTo>
                  <a:pt x="2438" y="107"/>
                  <a:pt x="2438" y="107"/>
                  <a:pt x="2438" y="107"/>
                </a:cubicBezTo>
                <a:cubicBezTo>
                  <a:pt x="2441" y="106"/>
                  <a:pt x="2441" y="106"/>
                  <a:pt x="2441" y="106"/>
                </a:cubicBezTo>
                <a:cubicBezTo>
                  <a:pt x="2442" y="106"/>
                  <a:pt x="2443" y="106"/>
                  <a:pt x="2444" y="106"/>
                </a:cubicBezTo>
                <a:cubicBezTo>
                  <a:pt x="2448" y="106"/>
                  <a:pt x="2449" y="109"/>
                  <a:pt x="2449" y="114"/>
                </a:cubicBezTo>
                <a:cubicBezTo>
                  <a:pt x="2449" y="115"/>
                  <a:pt x="2449" y="115"/>
                  <a:pt x="2449" y="130"/>
                </a:cubicBezTo>
                <a:cubicBezTo>
                  <a:pt x="2449" y="137"/>
                  <a:pt x="2448" y="178"/>
                  <a:pt x="2448" y="201"/>
                </a:cubicBezTo>
                <a:cubicBezTo>
                  <a:pt x="2448" y="221"/>
                  <a:pt x="2448" y="221"/>
                  <a:pt x="2448" y="221"/>
                </a:cubicBezTo>
                <a:cubicBezTo>
                  <a:pt x="2448" y="246"/>
                  <a:pt x="2449" y="268"/>
                  <a:pt x="2449" y="278"/>
                </a:cubicBezTo>
                <a:cubicBezTo>
                  <a:pt x="2450" y="287"/>
                  <a:pt x="2452" y="290"/>
                  <a:pt x="2464" y="293"/>
                </a:cubicBezTo>
                <a:cubicBezTo>
                  <a:pt x="2476" y="297"/>
                  <a:pt x="2476" y="298"/>
                  <a:pt x="2476" y="303"/>
                </a:cubicBezTo>
                <a:close/>
                <a:moveTo>
                  <a:pt x="2699" y="111"/>
                </a:moveTo>
                <a:cubicBezTo>
                  <a:pt x="2699" y="119"/>
                  <a:pt x="2699" y="119"/>
                  <a:pt x="2699" y="119"/>
                </a:cubicBezTo>
                <a:cubicBezTo>
                  <a:pt x="2699" y="125"/>
                  <a:pt x="2699" y="125"/>
                  <a:pt x="2692" y="127"/>
                </a:cubicBezTo>
                <a:cubicBezTo>
                  <a:pt x="2686" y="129"/>
                  <a:pt x="2684" y="133"/>
                  <a:pt x="2677" y="151"/>
                </a:cubicBezTo>
                <a:cubicBezTo>
                  <a:pt x="2672" y="163"/>
                  <a:pt x="2672" y="163"/>
                  <a:pt x="2637" y="249"/>
                </a:cubicBezTo>
                <a:cubicBezTo>
                  <a:pt x="2624" y="282"/>
                  <a:pt x="2622" y="289"/>
                  <a:pt x="2619" y="297"/>
                </a:cubicBezTo>
                <a:cubicBezTo>
                  <a:pt x="2615" y="307"/>
                  <a:pt x="2615" y="307"/>
                  <a:pt x="2613" y="310"/>
                </a:cubicBezTo>
                <a:cubicBezTo>
                  <a:pt x="2612" y="312"/>
                  <a:pt x="2610" y="313"/>
                  <a:pt x="2605" y="314"/>
                </a:cubicBezTo>
                <a:cubicBezTo>
                  <a:pt x="2601" y="314"/>
                  <a:pt x="2600" y="314"/>
                  <a:pt x="2586" y="317"/>
                </a:cubicBezTo>
                <a:cubicBezTo>
                  <a:pt x="2584" y="317"/>
                  <a:pt x="2582" y="317"/>
                  <a:pt x="2581" y="317"/>
                </a:cubicBezTo>
                <a:cubicBezTo>
                  <a:pt x="2577" y="317"/>
                  <a:pt x="2577" y="317"/>
                  <a:pt x="2572" y="303"/>
                </a:cubicBezTo>
                <a:cubicBezTo>
                  <a:pt x="2567" y="289"/>
                  <a:pt x="2563" y="280"/>
                  <a:pt x="2544" y="228"/>
                </a:cubicBezTo>
                <a:cubicBezTo>
                  <a:pt x="2525" y="174"/>
                  <a:pt x="2517" y="153"/>
                  <a:pt x="2510" y="136"/>
                </a:cubicBezTo>
                <a:cubicBezTo>
                  <a:pt x="2507" y="129"/>
                  <a:pt x="2506" y="129"/>
                  <a:pt x="2497" y="126"/>
                </a:cubicBezTo>
                <a:cubicBezTo>
                  <a:pt x="2494" y="125"/>
                  <a:pt x="2493" y="122"/>
                  <a:pt x="2493" y="119"/>
                </a:cubicBezTo>
                <a:cubicBezTo>
                  <a:pt x="2493" y="111"/>
                  <a:pt x="2493" y="111"/>
                  <a:pt x="2493" y="111"/>
                </a:cubicBezTo>
                <a:cubicBezTo>
                  <a:pt x="2493" y="107"/>
                  <a:pt x="2495" y="106"/>
                  <a:pt x="2500" y="106"/>
                </a:cubicBezTo>
                <a:cubicBezTo>
                  <a:pt x="2501" y="106"/>
                  <a:pt x="2501" y="106"/>
                  <a:pt x="2520" y="107"/>
                </a:cubicBezTo>
                <a:cubicBezTo>
                  <a:pt x="2524" y="107"/>
                  <a:pt x="2532" y="107"/>
                  <a:pt x="2541" y="107"/>
                </a:cubicBezTo>
                <a:cubicBezTo>
                  <a:pt x="2561" y="107"/>
                  <a:pt x="2573" y="107"/>
                  <a:pt x="2585" y="106"/>
                </a:cubicBezTo>
                <a:cubicBezTo>
                  <a:pt x="2590" y="106"/>
                  <a:pt x="2590" y="106"/>
                  <a:pt x="2590" y="106"/>
                </a:cubicBezTo>
                <a:cubicBezTo>
                  <a:pt x="2594" y="106"/>
                  <a:pt x="2595" y="107"/>
                  <a:pt x="2595" y="111"/>
                </a:cubicBezTo>
                <a:cubicBezTo>
                  <a:pt x="2595" y="119"/>
                  <a:pt x="2595" y="119"/>
                  <a:pt x="2595" y="119"/>
                </a:cubicBezTo>
                <a:cubicBezTo>
                  <a:pt x="2595" y="124"/>
                  <a:pt x="2595" y="124"/>
                  <a:pt x="2584" y="127"/>
                </a:cubicBezTo>
                <a:cubicBezTo>
                  <a:pt x="2572" y="130"/>
                  <a:pt x="2568" y="133"/>
                  <a:pt x="2568" y="139"/>
                </a:cubicBezTo>
                <a:cubicBezTo>
                  <a:pt x="2568" y="141"/>
                  <a:pt x="2568" y="144"/>
                  <a:pt x="2569" y="147"/>
                </a:cubicBezTo>
                <a:cubicBezTo>
                  <a:pt x="2571" y="154"/>
                  <a:pt x="2573" y="160"/>
                  <a:pt x="2575" y="166"/>
                </a:cubicBezTo>
                <a:cubicBezTo>
                  <a:pt x="2585" y="199"/>
                  <a:pt x="2585" y="199"/>
                  <a:pt x="2585" y="199"/>
                </a:cubicBezTo>
                <a:cubicBezTo>
                  <a:pt x="2598" y="241"/>
                  <a:pt x="2606" y="267"/>
                  <a:pt x="2607" y="267"/>
                </a:cubicBezTo>
                <a:cubicBezTo>
                  <a:pt x="2608" y="267"/>
                  <a:pt x="2608" y="265"/>
                  <a:pt x="2609" y="262"/>
                </a:cubicBezTo>
                <a:cubicBezTo>
                  <a:pt x="2610" y="256"/>
                  <a:pt x="2610" y="256"/>
                  <a:pt x="2610" y="256"/>
                </a:cubicBezTo>
                <a:cubicBezTo>
                  <a:pt x="2614" y="245"/>
                  <a:pt x="2614" y="245"/>
                  <a:pt x="2614" y="245"/>
                </a:cubicBezTo>
                <a:cubicBezTo>
                  <a:pt x="2616" y="238"/>
                  <a:pt x="2619" y="231"/>
                  <a:pt x="2622" y="221"/>
                </a:cubicBezTo>
                <a:cubicBezTo>
                  <a:pt x="2633" y="189"/>
                  <a:pt x="2633" y="189"/>
                  <a:pt x="2633" y="189"/>
                </a:cubicBezTo>
                <a:cubicBezTo>
                  <a:pt x="2646" y="153"/>
                  <a:pt x="2649" y="141"/>
                  <a:pt x="2649" y="137"/>
                </a:cubicBezTo>
                <a:cubicBezTo>
                  <a:pt x="2649" y="132"/>
                  <a:pt x="2643" y="127"/>
                  <a:pt x="2633" y="125"/>
                </a:cubicBezTo>
                <a:cubicBezTo>
                  <a:pt x="2628" y="124"/>
                  <a:pt x="2626" y="123"/>
                  <a:pt x="2626" y="119"/>
                </a:cubicBezTo>
                <a:cubicBezTo>
                  <a:pt x="2626" y="111"/>
                  <a:pt x="2626" y="111"/>
                  <a:pt x="2626" y="111"/>
                </a:cubicBezTo>
                <a:cubicBezTo>
                  <a:pt x="2626" y="108"/>
                  <a:pt x="2628" y="106"/>
                  <a:pt x="2631" y="106"/>
                </a:cubicBezTo>
                <a:cubicBezTo>
                  <a:pt x="2633" y="106"/>
                  <a:pt x="2634" y="106"/>
                  <a:pt x="2636" y="106"/>
                </a:cubicBezTo>
                <a:cubicBezTo>
                  <a:pt x="2641" y="107"/>
                  <a:pt x="2657" y="107"/>
                  <a:pt x="2666" y="107"/>
                </a:cubicBezTo>
                <a:cubicBezTo>
                  <a:pt x="2673" y="107"/>
                  <a:pt x="2683" y="107"/>
                  <a:pt x="2691" y="106"/>
                </a:cubicBezTo>
                <a:cubicBezTo>
                  <a:pt x="2695" y="106"/>
                  <a:pt x="2695" y="106"/>
                  <a:pt x="2695" y="106"/>
                </a:cubicBezTo>
                <a:cubicBezTo>
                  <a:pt x="2698" y="106"/>
                  <a:pt x="2699" y="107"/>
                  <a:pt x="2699" y="111"/>
                </a:cubicBezTo>
                <a:close/>
                <a:moveTo>
                  <a:pt x="2774" y="198"/>
                </a:moveTo>
                <a:cubicBezTo>
                  <a:pt x="2869" y="198"/>
                  <a:pt x="2869" y="198"/>
                  <a:pt x="2869" y="198"/>
                </a:cubicBezTo>
                <a:cubicBezTo>
                  <a:pt x="2885" y="198"/>
                  <a:pt x="2889" y="194"/>
                  <a:pt x="2889" y="183"/>
                </a:cubicBezTo>
                <a:cubicBezTo>
                  <a:pt x="2889" y="134"/>
                  <a:pt x="2863" y="106"/>
                  <a:pt x="2815" y="106"/>
                </a:cubicBezTo>
                <a:cubicBezTo>
                  <a:pt x="2756" y="106"/>
                  <a:pt x="2712" y="154"/>
                  <a:pt x="2712" y="219"/>
                </a:cubicBezTo>
                <a:cubicBezTo>
                  <a:pt x="2712" y="279"/>
                  <a:pt x="2753" y="320"/>
                  <a:pt x="2813" y="320"/>
                </a:cubicBezTo>
                <a:cubicBezTo>
                  <a:pt x="2830" y="320"/>
                  <a:pt x="2849" y="316"/>
                  <a:pt x="2864" y="310"/>
                </a:cubicBezTo>
                <a:cubicBezTo>
                  <a:pt x="2875" y="306"/>
                  <a:pt x="2880" y="303"/>
                  <a:pt x="2881" y="301"/>
                </a:cubicBezTo>
                <a:cubicBezTo>
                  <a:pt x="2882" y="298"/>
                  <a:pt x="2886" y="271"/>
                  <a:pt x="2886" y="264"/>
                </a:cubicBezTo>
                <a:cubicBezTo>
                  <a:pt x="2886" y="262"/>
                  <a:pt x="2884" y="261"/>
                  <a:pt x="2883" y="261"/>
                </a:cubicBezTo>
                <a:cubicBezTo>
                  <a:pt x="2883" y="261"/>
                  <a:pt x="2882" y="261"/>
                  <a:pt x="2881" y="262"/>
                </a:cubicBezTo>
                <a:cubicBezTo>
                  <a:pt x="2868" y="273"/>
                  <a:pt x="2839" y="283"/>
                  <a:pt x="2818" y="283"/>
                </a:cubicBezTo>
                <a:cubicBezTo>
                  <a:pt x="2783" y="283"/>
                  <a:pt x="2758" y="253"/>
                  <a:pt x="2758" y="213"/>
                </a:cubicBezTo>
                <a:cubicBezTo>
                  <a:pt x="2758" y="199"/>
                  <a:pt x="2759" y="198"/>
                  <a:pt x="2774" y="198"/>
                </a:cubicBezTo>
                <a:close/>
                <a:moveTo>
                  <a:pt x="2778" y="146"/>
                </a:moveTo>
                <a:cubicBezTo>
                  <a:pt x="2785" y="136"/>
                  <a:pt x="2798" y="130"/>
                  <a:pt x="2812" y="130"/>
                </a:cubicBezTo>
                <a:cubicBezTo>
                  <a:pt x="2822" y="130"/>
                  <a:pt x="2831" y="134"/>
                  <a:pt x="2836" y="141"/>
                </a:cubicBezTo>
                <a:cubicBezTo>
                  <a:pt x="2841" y="147"/>
                  <a:pt x="2843" y="156"/>
                  <a:pt x="2843" y="164"/>
                </a:cubicBezTo>
                <a:cubicBezTo>
                  <a:pt x="2843" y="169"/>
                  <a:pt x="2841" y="172"/>
                  <a:pt x="2835" y="172"/>
                </a:cubicBezTo>
                <a:cubicBezTo>
                  <a:pt x="2827" y="173"/>
                  <a:pt x="2807" y="175"/>
                  <a:pt x="2800" y="176"/>
                </a:cubicBezTo>
                <a:cubicBezTo>
                  <a:pt x="2781" y="177"/>
                  <a:pt x="2781" y="177"/>
                  <a:pt x="2781" y="177"/>
                </a:cubicBezTo>
                <a:cubicBezTo>
                  <a:pt x="2772" y="178"/>
                  <a:pt x="2772" y="178"/>
                  <a:pt x="2772" y="178"/>
                </a:cubicBezTo>
                <a:cubicBezTo>
                  <a:pt x="2768" y="178"/>
                  <a:pt x="2767" y="176"/>
                  <a:pt x="2767" y="173"/>
                </a:cubicBezTo>
                <a:cubicBezTo>
                  <a:pt x="2767" y="166"/>
                  <a:pt x="2771" y="154"/>
                  <a:pt x="2778" y="146"/>
                </a:cubicBezTo>
                <a:close/>
                <a:moveTo>
                  <a:pt x="3090" y="115"/>
                </a:moveTo>
                <a:cubicBezTo>
                  <a:pt x="3090" y="116"/>
                  <a:pt x="3090" y="116"/>
                  <a:pt x="3090" y="116"/>
                </a:cubicBezTo>
                <a:cubicBezTo>
                  <a:pt x="3089" y="145"/>
                  <a:pt x="3089" y="145"/>
                  <a:pt x="3089" y="145"/>
                </a:cubicBezTo>
                <a:cubicBezTo>
                  <a:pt x="3088" y="153"/>
                  <a:pt x="3087" y="156"/>
                  <a:pt x="3083" y="156"/>
                </a:cubicBezTo>
                <a:cubicBezTo>
                  <a:pt x="3082" y="156"/>
                  <a:pt x="3081" y="155"/>
                  <a:pt x="3079" y="155"/>
                </a:cubicBezTo>
                <a:cubicBezTo>
                  <a:pt x="3074" y="153"/>
                  <a:pt x="3065" y="152"/>
                  <a:pt x="3056" y="152"/>
                </a:cubicBezTo>
                <a:cubicBezTo>
                  <a:pt x="3041" y="152"/>
                  <a:pt x="3029" y="156"/>
                  <a:pt x="3021" y="164"/>
                </a:cubicBezTo>
                <a:cubicBezTo>
                  <a:pt x="3012" y="173"/>
                  <a:pt x="3010" y="182"/>
                  <a:pt x="3010" y="223"/>
                </a:cubicBezTo>
                <a:cubicBezTo>
                  <a:pt x="3010" y="242"/>
                  <a:pt x="3010" y="242"/>
                  <a:pt x="3010" y="242"/>
                </a:cubicBezTo>
                <a:cubicBezTo>
                  <a:pt x="3011" y="268"/>
                  <a:pt x="3011" y="268"/>
                  <a:pt x="3011" y="268"/>
                </a:cubicBezTo>
                <a:cubicBezTo>
                  <a:pt x="3011" y="282"/>
                  <a:pt x="3012" y="286"/>
                  <a:pt x="3018" y="289"/>
                </a:cubicBezTo>
                <a:cubicBezTo>
                  <a:pt x="3021" y="290"/>
                  <a:pt x="3021" y="290"/>
                  <a:pt x="3039" y="294"/>
                </a:cubicBezTo>
                <a:cubicBezTo>
                  <a:pt x="3052" y="297"/>
                  <a:pt x="3052" y="297"/>
                  <a:pt x="3052" y="303"/>
                </a:cubicBezTo>
                <a:cubicBezTo>
                  <a:pt x="3052" y="309"/>
                  <a:pt x="3052" y="309"/>
                  <a:pt x="3052" y="309"/>
                </a:cubicBezTo>
                <a:cubicBezTo>
                  <a:pt x="3052" y="313"/>
                  <a:pt x="3050" y="315"/>
                  <a:pt x="3047" y="315"/>
                </a:cubicBezTo>
                <a:cubicBezTo>
                  <a:pt x="3045" y="315"/>
                  <a:pt x="3045" y="315"/>
                  <a:pt x="3045" y="315"/>
                </a:cubicBezTo>
                <a:cubicBezTo>
                  <a:pt x="3033" y="315"/>
                  <a:pt x="3000" y="314"/>
                  <a:pt x="2984" y="314"/>
                </a:cubicBezTo>
                <a:cubicBezTo>
                  <a:pt x="2971" y="314"/>
                  <a:pt x="2952" y="315"/>
                  <a:pt x="2942" y="315"/>
                </a:cubicBezTo>
                <a:cubicBezTo>
                  <a:pt x="2939" y="315"/>
                  <a:pt x="2939" y="315"/>
                  <a:pt x="2939" y="315"/>
                </a:cubicBezTo>
                <a:cubicBezTo>
                  <a:pt x="2935" y="315"/>
                  <a:pt x="2934" y="314"/>
                  <a:pt x="2934" y="310"/>
                </a:cubicBezTo>
                <a:cubicBezTo>
                  <a:pt x="2934" y="303"/>
                  <a:pt x="2934" y="303"/>
                  <a:pt x="2934" y="303"/>
                </a:cubicBezTo>
                <a:cubicBezTo>
                  <a:pt x="2934" y="298"/>
                  <a:pt x="2934" y="298"/>
                  <a:pt x="2947" y="293"/>
                </a:cubicBezTo>
                <a:cubicBezTo>
                  <a:pt x="2959" y="289"/>
                  <a:pt x="2961" y="287"/>
                  <a:pt x="2962" y="278"/>
                </a:cubicBezTo>
                <a:cubicBezTo>
                  <a:pt x="2963" y="268"/>
                  <a:pt x="2963" y="249"/>
                  <a:pt x="2963" y="221"/>
                </a:cubicBezTo>
                <a:cubicBezTo>
                  <a:pt x="2963" y="208"/>
                  <a:pt x="2963" y="208"/>
                  <a:pt x="2963" y="208"/>
                </a:cubicBezTo>
                <a:cubicBezTo>
                  <a:pt x="2963" y="187"/>
                  <a:pt x="2960" y="163"/>
                  <a:pt x="2956" y="152"/>
                </a:cubicBezTo>
                <a:cubicBezTo>
                  <a:pt x="2952" y="141"/>
                  <a:pt x="2946" y="138"/>
                  <a:pt x="2933" y="137"/>
                </a:cubicBezTo>
                <a:cubicBezTo>
                  <a:pt x="2924" y="137"/>
                  <a:pt x="2923" y="136"/>
                  <a:pt x="2923" y="131"/>
                </a:cubicBezTo>
                <a:cubicBezTo>
                  <a:pt x="2923" y="124"/>
                  <a:pt x="2923" y="124"/>
                  <a:pt x="2923" y="124"/>
                </a:cubicBezTo>
                <a:cubicBezTo>
                  <a:pt x="2923" y="118"/>
                  <a:pt x="2924" y="117"/>
                  <a:pt x="2930" y="116"/>
                </a:cubicBezTo>
                <a:cubicBezTo>
                  <a:pt x="2990" y="107"/>
                  <a:pt x="2990" y="107"/>
                  <a:pt x="2990" y="107"/>
                </a:cubicBezTo>
                <a:cubicBezTo>
                  <a:pt x="2994" y="106"/>
                  <a:pt x="2994" y="106"/>
                  <a:pt x="2994" y="106"/>
                </a:cubicBezTo>
                <a:cubicBezTo>
                  <a:pt x="2995" y="106"/>
                  <a:pt x="2997" y="106"/>
                  <a:pt x="2997" y="106"/>
                </a:cubicBezTo>
                <a:cubicBezTo>
                  <a:pt x="3000" y="106"/>
                  <a:pt x="3002" y="109"/>
                  <a:pt x="3002" y="113"/>
                </a:cubicBezTo>
                <a:cubicBezTo>
                  <a:pt x="3001" y="131"/>
                  <a:pt x="3001" y="131"/>
                  <a:pt x="3001" y="131"/>
                </a:cubicBezTo>
                <a:cubicBezTo>
                  <a:pt x="3001" y="149"/>
                  <a:pt x="3002" y="152"/>
                  <a:pt x="3005" y="152"/>
                </a:cubicBezTo>
                <a:cubicBezTo>
                  <a:pt x="3006" y="152"/>
                  <a:pt x="3010" y="149"/>
                  <a:pt x="3013" y="146"/>
                </a:cubicBezTo>
                <a:cubicBezTo>
                  <a:pt x="3019" y="139"/>
                  <a:pt x="3019" y="139"/>
                  <a:pt x="3029" y="127"/>
                </a:cubicBezTo>
                <a:cubicBezTo>
                  <a:pt x="3040" y="114"/>
                  <a:pt x="3044" y="111"/>
                  <a:pt x="3056" y="108"/>
                </a:cubicBezTo>
                <a:cubicBezTo>
                  <a:pt x="3062" y="107"/>
                  <a:pt x="3068" y="106"/>
                  <a:pt x="3076" y="106"/>
                </a:cubicBezTo>
                <a:cubicBezTo>
                  <a:pt x="3086" y="106"/>
                  <a:pt x="3091" y="109"/>
                  <a:pt x="3090" y="115"/>
                </a:cubicBezTo>
                <a:close/>
                <a:moveTo>
                  <a:pt x="3268" y="257"/>
                </a:moveTo>
                <a:cubicBezTo>
                  <a:pt x="3268" y="295"/>
                  <a:pt x="3235" y="320"/>
                  <a:pt x="3183" y="320"/>
                </a:cubicBezTo>
                <a:cubicBezTo>
                  <a:pt x="3164" y="320"/>
                  <a:pt x="3143" y="316"/>
                  <a:pt x="3130" y="309"/>
                </a:cubicBezTo>
                <a:cubicBezTo>
                  <a:pt x="3124" y="306"/>
                  <a:pt x="3123" y="304"/>
                  <a:pt x="3123" y="297"/>
                </a:cubicBezTo>
                <a:cubicBezTo>
                  <a:pt x="3126" y="269"/>
                  <a:pt x="3126" y="269"/>
                  <a:pt x="3126" y="269"/>
                </a:cubicBezTo>
                <a:cubicBezTo>
                  <a:pt x="3126" y="264"/>
                  <a:pt x="3128" y="262"/>
                  <a:pt x="3133" y="262"/>
                </a:cubicBezTo>
                <a:cubicBezTo>
                  <a:pt x="3140" y="262"/>
                  <a:pt x="3140" y="262"/>
                  <a:pt x="3140" y="262"/>
                </a:cubicBezTo>
                <a:cubicBezTo>
                  <a:pt x="3144" y="262"/>
                  <a:pt x="3144" y="262"/>
                  <a:pt x="3147" y="273"/>
                </a:cubicBezTo>
                <a:cubicBezTo>
                  <a:pt x="3151" y="287"/>
                  <a:pt x="3169" y="298"/>
                  <a:pt x="3188" y="298"/>
                </a:cubicBezTo>
                <a:cubicBezTo>
                  <a:pt x="3209" y="298"/>
                  <a:pt x="3223" y="286"/>
                  <a:pt x="3223" y="270"/>
                </a:cubicBezTo>
                <a:cubicBezTo>
                  <a:pt x="3223" y="258"/>
                  <a:pt x="3217" y="251"/>
                  <a:pt x="3194" y="241"/>
                </a:cubicBezTo>
                <a:cubicBezTo>
                  <a:pt x="3141" y="216"/>
                  <a:pt x="3128" y="202"/>
                  <a:pt x="3128" y="171"/>
                </a:cubicBezTo>
                <a:cubicBezTo>
                  <a:pt x="3128" y="130"/>
                  <a:pt x="3158" y="106"/>
                  <a:pt x="3209" y="106"/>
                </a:cubicBezTo>
                <a:cubicBezTo>
                  <a:pt x="3224" y="106"/>
                  <a:pt x="3241" y="109"/>
                  <a:pt x="3251" y="113"/>
                </a:cubicBezTo>
                <a:cubicBezTo>
                  <a:pt x="3258" y="116"/>
                  <a:pt x="3259" y="118"/>
                  <a:pt x="3259" y="123"/>
                </a:cubicBezTo>
                <a:cubicBezTo>
                  <a:pt x="3259" y="124"/>
                  <a:pt x="3259" y="124"/>
                  <a:pt x="3259" y="124"/>
                </a:cubicBezTo>
                <a:cubicBezTo>
                  <a:pt x="3256" y="149"/>
                  <a:pt x="3256" y="149"/>
                  <a:pt x="3256" y="149"/>
                </a:cubicBezTo>
                <a:cubicBezTo>
                  <a:pt x="3256" y="156"/>
                  <a:pt x="3255" y="156"/>
                  <a:pt x="3251" y="156"/>
                </a:cubicBezTo>
                <a:cubicBezTo>
                  <a:pt x="3244" y="156"/>
                  <a:pt x="3244" y="156"/>
                  <a:pt x="3244" y="156"/>
                </a:cubicBezTo>
                <a:cubicBezTo>
                  <a:pt x="3240" y="156"/>
                  <a:pt x="3240" y="156"/>
                  <a:pt x="3236" y="146"/>
                </a:cubicBezTo>
                <a:cubicBezTo>
                  <a:pt x="3231" y="135"/>
                  <a:pt x="3219" y="129"/>
                  <a:pt x="3201" y="129"/>
                </a:cubicBezTo>
                <a:cubicBezTo>
                  <a:pt x="3181" y="129"/>
                  <a:pt x="3168" y="139"/>
                  <a:pt x="3168" y="156"/>
                </a:cubicBezTo>
                <a:cubicBezTo>
                  <a:pt x="3168" y="167"/>
                  <a:pt x="3174" y="174"/>
                  <a:pt x="3190" y="184"/>
                </a:cubicBezTo>
                <a:cubicBezTo>
                  <a:pt x="3199" y="189"/>
                  <a:pt x="3199" y="189"/>
                  <a:pt x="3226" y="201"/>
                </a:cubicBezTo>
                <a:cubicBezTo>
                  <a:pt x="3253" y="214"/>
                  <a:pt x="3268" y="234"/>
                  <a:pt x="3268" y="257"/>
                </a:cubicBezTo>
                <a:close/>
                <a:moveTo>
                  <a:pt x="3321" y="46"/>
                </a:moveTo>
                <a:cubicBezTo>
                  <a:pt x="3321" y="28"/>
                  <a:pt x="3334" y="16"/>
                  <a:pt x="3354" y="16"/>
                </a:cubicBezTo>
                <a:cubicBezTo>
                  <a:pt x="3372" y="16"/>
                  <a:pt x="3385" y="28"/>
                  <a:pt x="3385" y="45"/>
                </a:cubicBezTo>
                <a:cubicBezTo>
                  <a:pt x="3385" y="63"/>
                  <a:pt x="3370" y="76"/>
                  <a:pt x="3352" y="76"/>
                </a:cubicBezTo>
                <a:cubicBezTo>
                  <a:pt x="3335" y="76"/>
                  <a:pt x="3321" y="63"/>
                  <a:pt x="3321" y="46"/>
                </a:cubicBezTo>
                <a:close/>
                <a:moveTo>
                  <a:pt x="3409" y="303"/>
                </a:moveTo>
                <a:cubicBezTo>
                  <a:pt x="3409" y="310"/>
                  <a:pt x="3409" y="310"/>
                  <a:pt x="3409" y="310"/>
                </a:cubicBezTo>
                <a:cubicBezTo>
                  <a:pt x="3409" y="314"/>
                  <a:pt x="3408" y="315"/>
                  <a:pt x="3405" y="315"/>
                </a:cubicBezTo>
                <a:cubicBezTo>
                  <a:pt x="3402" y="315"/>
                  <a:pt x="3402" y="315"/>
                  <a:pt x="3402" y="315"/>
                </a:cubicBezTo>
                <a:cubicBezTo>
                  <a:pt x="3391" y="315"/>
                  <a:pt x="3373" y="314"/>
                  <a:pt x="3357" y="314"/>
                </a:cubicBezTo>
                <a:cubicBezTo>
                  <a:pt x="3342" y="314"/>
                  <a:pt x="3322" y="315"/>
                  <a:pt x="3312" y="315"/>
                </a:cubicBezTo>
                <a:cubicBezTo>
                  <a:pt x="3309" y="315"/>
                  <a:pt x="3309" y="315"/>
                  <a:pt x="3309" y="315"/>
                </a:cubicBezTo>
                <a:cubicBezTo>
                  <a:pt x="3306" y="315"/>
                  <a:pt x="3305" y="314"/>
                  <a:pt x="3305" y="310"/>
                </a:cubicBezTo>
                <a:cubicBezTo>
                  <a:pt x="3305" y="303"/>
                  <a:pt x="3305" y="303"/>
                  <a:pt x="3305" y="303"/>
                </a:cubicBezTo>
                <a:cubicBezTo>
                  <a:pt x="3305" y="298"/>
                  <a:pt x="3305" y="298"/>
                  <a:pt x="3317" y="293"/>
                </a:cubicBezTo>
                <a:cubicBezTo>
                  <a:pt x="3330" y="289"/>
                  <a:pt x="3332" y="287"/>
                  <a:pt x="3333" y="278"/>
                </a:cubicBezTo>
                <a:cubicBezTo>
                  <a:pt x="3333" y="268"/>
                  <a:pt x="3334" y="248"/>
                  <a:pt x="3334" y="221"/>
                </a:cubicBezTo>
                <a:cubicBezTo>
                  <a:pt x="3334" y="187"/>
                  <a:pt x="3334" y="187"/>
                  <a:pt x="3334" y="187"/>
                </a:cubicBezTo>
                <a:cubicBezTo>
                  <a:pt x="3334" y="138"/>
                  <a:pt x="3333" y="135"/>
                  <a:pt x="3316" y="133"/>
                </a:cubicBezTo>
                <a:cubicBezTo>
                  <a:pt x="3307" y="132"/>
                  <a:pt x="3305" y="131"/>
                  <a:pt x="3305" y="127"/>
                </a:cubicBezTo>
                <a:cubicBezTo>
                  <a:pt x="3305" y="119"/>
                  <a:pt x="3305" y="119"/>
                  <a:pt x="3305" y="119"/>
                </a:cubicBezTo>
                <a:cubicBezTo>
                  <a:pt x="3305" y="115"/>
                  <a:pt x="3306" y="114"/>
                  <a:pt x="3312" y="113"/>
                </a:cubicBezTo>
                <a:cubicBezTo>
                  <a:pt x="3370" y="107"/>
                  <a:pt x="3370" y="107"/>
                  <a:pt x="3370" y="107"/>
                </a:cubicBezTo>
                <a:cubicBezTo>
                  <a:pt x="3373" y="106"/>
                  <a:pt x="3373" y="106"/>
                  <a:pt x="3373" y="106"/>
                </a:cubicBezTo>
                <a:cubicBezTo>
                  <a:pt x="3375" y="106"/>
                  <a:pt x="3376" y="106"/>
                  <a:pt x="3377" y="106"/>
                </a:cubicBezTo>
                <a:cubicBezTo>
                  <a:pt x="3380" y="106"/>
                  <a:pt x="3382" y="109"/>
                  <a:pt x="3382" y="114"/>
                </a:cubicBezTo>
                <a:cubicBezTo>
                  <a:pt x="3382" y="115"/>
                  <a:pt x="3382" y="115"/>
                  <a:pt x="3381" y="130"/>
                </a:cubicBezTo>
                <a:cubicBezTo>
                  <a:pt x="3381" y="137"/>
                  <a:pt x="3381" y="178"/>
                  <a:pt x="3381" y="201"/>
                </a:cubicBezTo>
                <a:cubicBezTo>
                  <a:pt x="3381" y="221"/>
                  <a:pt x="3381" y="221"/>
                  <a:pt x="3381" y="221"/>
                </a:cubicBezTo>
                <a:cubicBezTo>
                  <a:pt x="3381" y="246"/>
                  <a:pt x="3381" y="268"/>
                  <a:pt x="3381" y="278"/>
                </a:cubicBezTo>
                <a:cubicBezTo>
                  <a:pt x="3382" y="287"/>
                  <a:pt x="3385" y="290"/>
                  <a:pt x="3397" y="293"/>
                </a:cubicBezTo>
                <a:cubicBezTo>
                  <a:pt x="3409" y="297"/>
                  <a:pt x="3409" y="298"/>
                  <a:pt x="3409" y="303"/>
                </a:cubicBezTo>
                <a:close/>
                <a:moveTo>
                  <a:pt x="3515" y="158"/>
                </a:moveTo>
                <a:cubicBezTo>
                  <a:pt x="3515" y="222"/>
                  <a:pt x="3515" y="222"/>
                  <a:pt x="3515" y="222"/>
                </a:cubicBezTo>
                <a:cubicBezTo>
                  <a:pt x="3515" y="256"/>
                  <a:pt x="3516" y="266"/>
                  <a:pt x="3520" y="274"/>
                </a:cubicBezTo>
                <a:cubicBezTo>
                  <a:pt x="3524" y="282"/>
                  <a:pt x="3532" y="286"/>
                  <a:pt x="3544" y="286"/>
                </a:cubicBezTo>
                <a:cubicBezTo>
                  <a:pt x="3553" y="286"/>
                  <a:pt x="3563" y="285"/>
                  <a:pt x="3578" y="281"/>
                </a:cubicBezTo>
                <a:cubicBezTo>
                  <a:pt x="3581" y="280"/>
                  <a:pt x="3583" y="280"/>
                  <a:pt x="3584" y="280"/>
                </a:cubicBezTo>
                <a:cubicBezTo>
                  <a:pt x="3586" y="280"/>
                  <a:pt x="3586" y="281"/>
                  <a:pt x="3586" y="283"/>
                </a:cubicBezTo>
                <a:cubicBezTo>
                  <a:pt x="3586" y="289"/>
                  <a:pt x="3583" y="309"/>
                  <a:pt x="3582" y="310"/>
                </a:cubicBezTo>
                <a:cubicBezTo>
                  <a:pt x="3578" y="315"/>
                  <a:pt x="3550" y="320"/>
                  <a:pt x="3531" y="320"/>
                </a:cubicBezTo>
                <a:cubicBezTo>
                  <a:pt x="3485" y="320"/>
                  <a:pt x="3467" y="306"/>
                  <a:pt x="3467" y="270"/>
                </a:cubicBezTo>
                <a:cubicBezTo>
                  <a:pt x="3468" y="246"/>
                  <a:pt x="3468" y="246"/>
                  <a:pt x="3468" y="246"/>
                </a:cubicBezTo>
                <a:cubicBezTo>
                  <a:pt x="3468" y="236"/>
                  <a:pt x="3468" y="228"/>
                  <a:pt x="3468" y="222"/>
                </a:cubicBezTo>
                <a:cubicBezTo>
                  <a:pt x="3468" y="166"/>
                  <a:pt x="3468" y="166"/>
                  <a:pt x="3468" y="166"/>
                </a:cubicBezTo>
                <a:cubicBezTo>
                  <a:pt x="3468" y="142"/>
                  <a:pt x="3468" y="141"/>
                  <a:pt x="3458" y="141"/>
                </a:cubicBezTo>
                <a:cubicBezTo>
                  <a:pt x="3457" y="141"/>
                  <a:pt x="3457" y="141"/>
                  <a:pt x="3451" y="142"/>
                </a:cubicBezTo>
                <a:cubicBezTo>
                  <a:pt x="3440" y="142"/>
                  <a:pt x="3440" y="142"/>
                  <a:pt x="3440" y="142"/>
                </a:cubicBezTo>
                <a:cubicBezTo>
                  <a:pt x="3437" y="142"/>
                  <a:pt x="3435" y="142"/>
                  <a:pt x="3434" y="142"/>
                </a:cubicBezTo>
                <a:cubicBezTo>
                  <a:pt x="3432" y="142"/>
                  <a:pt x="3430" y="141"/>
                  <a:pt x="3430" y="140"/>
                </a:cubicBezTo>
                <a:cubicBezTo>
                  <a:pt x="3430" y="139"/>
                  <a:pt x="3430" y="137"/>
                  <a:pt x="3432" y="134"/>
                </a:cubicBezTo>
                <a:cubicBezTo>
                  <a:pt x="3437" y="121"/>
                  <a:pt x="3437" y="121"/>
                  <a:pt x="3437" y="121"/>
                </a:cubicBezTo>
                <a:cubicBezTo>
                  <a:pt x="3440" y="111"/>
                  <a:pt x="3441" y="111"/>
                  <a:pt x="3445" y="111"/>
                </a:cubicBezTo>
                <a:cubicBezTo>
                  <a:pt x="3446" y="111"/>
                  <a:pt x="3450" y="111"/>
                  <a:pt x="3455" y="111"/>
                </a:cubicBezTo>
                <a:cubicBezTo>
                  <a:pt x="3456" y="112"/>
                  <a:pt x="3458" y="112"/>
                  <a:pt x="3459" y="112"/>
                </a:cubicBezTo>
                <a:cubicBezTo>
                  <a:pt x="3467" y="112"/>
                  <a:pt x="3470" y="109"/>
                  <a:pt x="3470" y="103"/>
                </a:cubicBezTo>
                <a:cubicBezTo>
                  <a:pt x="3470" y="101"/>
                  <a:pt x="3469" y="88"/>
                  <a:pt x="3468" y="76"/>
                </a:cubicBezTo>
                <a:cubicBezTo>
                  <a:pt x="3468" y="69"/>
                  <a:pt x="3468" y="63"/>
                  <a:pt x="3468" y="58"/>
                </a:cubicBezTo>
                <a:cubicBezTo>
                  <a:pt x="3468" y="49"/>
                  <a:pt x="3470" y="46"/>
                  <a:pt x="3479" y="43"/>
                </a:cubicBezTo>
                <a:cubicBezTo>
                  <a:pt x="3505" y="33"/>
                  <a:pt x="3505" y="33"/>
                  <a:pt x="3505" y="33"/>
                </a:cubicBezTo>
                <a:cubicBezTo>
                  <a:pt x="3513" y="30"/>
                  <a:pt x="3513" y="30"/>
                  <a:pt x="3514" y="30"/>
                </a:cubicBezTo>
                <a:cubicBezTo>
                  <a:pt x="3517" y="30"/>
                  <a:pt x="3518" y="33"/>
                  <a:pt x="3518" y="37"/>
                </a:cubicBezTo>
                <a:cubicBezTo>
                  <a:pt x="3518" y="39"/>
                  <a:pt x="3518" y="44"/>
                  <a:pt x="3517" y="49"/>
                </a:cubicBezTo>
                <a:cubicBezTo>
                  <a:pt x="3516" y="59"/>
                  <a:pt x="3513" y="94"/>
                  <a:pt x="3513" y="102"/>
                </a:cubicBezTo>
                <a:cubicBezTo>
                  <a:pt x="3513" y="109"/>
                  <a:pt x="3515" y="111"/>
                  <a:pt x="3527" y="111"/>
                </a:cubicBezTo>
                <a:cubicBezTo>
                  <a:pt x="3560" y="111"/>
                  <a:pt x="3560" y="111"/>
                  <a:pt x="3560" y="111"/>
                </a:cubicBezTo>
                <a:cubicBezTo>
                  <a:pt x="3570" y="111"/>
                  <a:pt x="3576" y="110"/>
                  <a:pt x="3582" y="109"/>
                </a:cubicBezTo>
                <a:cubicBezTo>
                  <a:pt x="3584" y="109"/>
                  <a:pt x="3584" y="109"/>
                  <a:pt x="3584" y="109"/>
                </a:cubicBezTo>
                <a:cubicBezTo>
                  <a:pt x="3586" y="109"/>
                  <a:pt x="3587" y="111"/>
                  <a:pt x="3587" y="113"/>
                </a:cubicBezTo>
                <a:cubicBezTo>
                  <a:pt x="3587" y="115"/>
                  <a:pt x="3586" y="119"/>
                  <a:pt x="3583" y="132"/>
                </a:cubicBezTo>
                <a:cubicBezTo>
                  <a:pt x="3580" y="141"/>
                  <a:pt x="3578" y="142"/>
                  <a:pt x="3571" y="142"/>
                </a:cubicBezTo>
                <a:cubicBezTo>
                  <a:pt x="3570" y="142"/>
                  <a:pt x="3570" y="142"/>
                  <a:pt x="3559" y="141"/>
                </a:cubicBezTo>
                <a:cubicBezTo>
                  <a:pt x="3556" y="141"/>
                  <a:pt x="3551" y="141"/>
                  <a:pt x="3544" y="141"/>
                </a:cubicBezTo>
                <a:cubicBezTo>
                  <a:pt x="3535" y="140"/>
                  <a:pt x="3532" y="140"/>
                  <a:pt x="3528" y="140"/>
                </a:cubicBezTo>
                <a:cubicBezTo>
                  <a:pt x="3515" y="140"/>
                  <a:pt x="3515" y="140"/>
                  <a:pt x="3515" y="158"/>
                </a:cubicBezTo>
                <a:close/>
                <a:moveTo>
                  <a:pt x="3822" y="111"/>
                </a:moveTo>
                <a:cubicBezTo>
                  <a:pt x="3822" y="118"/>
                  <a:pt x="3822" y="118"/>
                  <a:pt x="3822" y="118"/>
                </a:cubicBezTo>
                <a:cubicBezTo>
                  <a:pt x="3822" y="122"/>
                  <a:pt x="3822" y="123"/>
                  <a:pt x="3818" y="125"/>
                </a:cubicBezTo>
                <a:cubicBezTo>
                  <a:pt x="3809" y="129"/>
                  <a:pt x="3809" y="130"/>
                  <a:pt x="3799" y="155"/>
                </a:cubicBezTo>
                <a:cubicBezTo>
                  <a:pt x="3795" y="166"/>
                  <a:pt x="3791" y="176"/>
                  <a:pt x="3787" y="186"/>
                </a:cubicBezTo>
                <a:cubicBezTo>
                  <a:pt x="3765" y="241"/>
                  <a:pt x="3765" y="241"/>
                  <a:pt x="3765" y="241"/>
                </a:cubicBezTo>
                <a:cubicBezTo>
                  <a:pt x="3757" y="263"/>
                  <a:pt x="3749" y="284"/>
                  <a:pt x="3740" y="307"/>
                </a:cubicBezTo>
                <a:cubicBezTo>
                  <a:pt x="3720" y="360"/>
                  <a:pt x="3718" y="365"/>
                  <a:pt x="3707" y="377"/>
                </a:cubicBezTo>
                <a:cubicBezTo>
                  <a:pt x="3697" y="388"/>
                  <a:pt x="3680" y="395"/>
                  <a:pt x="3664" y="395"/>
                </a:cubicBezTo>
                <a:cubicBezTo>
                  <a:pt x="3631" y="395"/>
                  <a:pt x="3627" y="393"/>
                  <a:pt x="3627" y="372"/>
                </a:cubicBezTo>
                <a:cubicBezTo>
                  <a:pt x="3627" y="368"/>
                  <a:pt x="3627" y="364"/>
                  <a:pt x="3628" y="362"/>
                </a:cubicBezTo>
                <a:cubicBezTo>
                  <a:pt x="3628" y="355"/>
                  <a:pt x="3628" y="355"/>
                  <a:pt x="3628" y="355"/>
                </a:cubicBezTo>
                <a:cubicBezTo>
                  <a:pt x="3628" y="350"/>
                  <a:pt x="3629" y="349"/>
                  <a:pt x="3632" y="349"/>
                </a:cubicBezTo>
                <a:cubicBezTo>
                  <a:pt x="3633" y="349"/>
                  <a:pt x="3634" y="349"/>
                  <a:pt x="3635" y="349"/>
                </a:cubicBezTo>
                <a:cubicBezTo>
                  <a:pt x="3647" y="352"/>
                  <a:pt x="3656" y="354"/>
                  <a:pt x="3667" y="354"/>
                </a:cubicBezTo>
                <a:cubicBezTo>
                  <a:pt x="3689" y="354"/>
                  <a:pt x="3704" y="342"/>
                  <a:pt x="3710" y="319"/>
                </a:cubicBezTo>
                <a:cubicBezTo>
                  <a:pt x="3711" y="317"/>
                  <a:pt x="3712" y="314"/>
                  <a:pt x="3713" y="312"/>
                </a:cubicBezTo>
                <a:cubicBezTo>
                  <a:pt x="3713" y="312"/>
                  <a:pt x="3713" y="312"/>
                  <a:pt x="3713" y="312"/>
                </a:cubicBezTo>
                <a:cubicBezTo>
                  <a:pt x="3713" y="311"/>
                  <a:pt x="3712" y="310"/>
                  <a:pt x="3711" y="309"/>
                </a:cubicBezTo>
                <a:cubicBezTo>
                  <a:pt x="3706" y="307"/>
                  <a:pt x="3706" y="306"/>
                  <a:pt x="3695" y="278"/>
                </a:cubicBezTo>
                <a:cubicBezTo>
                  <a:pt x="3681" y="245"/>
                  <a:pt x="3667" y="212"/>
                  <a:pt x="3653" y="179"/>
                </a:cubicBezTo>
                <a:cubicBezTo>
                  <a:pt x="3648" y="168"/>
                  <a:pt x="3642" y="153"/>
                  <a:pt x="3636" y="139"/>
                </a:cubicBezTo>
                <a:cubicBezTo>
                  <a:pt x="3632" y="129"/>
                  <a:pt x="3630" y="128"/>
                  <a:pt x="3621" y="125"/>
                </a:cubicBezTo>
                <a:cubicBezTo>
                  <a:pt x="3618" y="124"/>
                  <a:pt x="3617" y="123"/>
                  <a:pt x="3617" y="118"/>
                </a:cubicBezTo>
                <a:cubicBezTo>
                  <a:pt x="3617" y="111"/>
                  <a:pt x="3617" y="111"/>
                  <a:pt x="3617" y="111"/>
                </a:cubicBezTo>
                <a:cubicBezTo>
                  <a:pt x="3617" y="108"/>
                  <a:pt x="3619" y="106"/>
                  <a:pt x="3622" y="106"/>
                </a:cubicBezTo>
                <a:cubicBezTo>
                  <a:pt x="3625" y="106"/>
                  <a:pt x="3625" y="106"/>
                  <a:pt x="3625" y="106"/>
                </a:cubicBezTo>
                <a:cubicBezTo>
                  <a:pt x="3628" y="106"/>
                  <a:pt x="3665" y="107"/>
                  <a:pt x="3673" y="107"/>
                </a:cubicBezTo>
                <a:cubicBezTo>
                  <a:pt x="3684" y="107"/>
                  <a:pt x="3703" y="107"/>
                  <a:pt x="3710" y="106"/>
                </a:cubicBezTo>
                <a:cubicBezTo>
                  <a:pt x="3714" y="106"/>
                  <a:pt x="3714" y="106"/>
                  <a:pt x="3714" y="106"/>
                </a:cubicBezTo>
                <a:cubicBezTo>
                  <a:pt x="3718" y="106"/>
                  <a:pt x="3720" y="108"/>
                  <a:pt x="3720" y="111"/>
                </a:cubicBezTo>
                <a:cubicBezTo>
                  <a:pt x="3720" y="118"/>
                  <a:pt x="3720" y="118"/>
                  <a:pt x="3720" y="118"/>
                </a:cubicBezTo>
                <a:cubicBezTo>
                  <a:pt x="3720" y="124"/>
                  <a:pt x="3720" y="124"/>
                  <a:pt x="3704" y="128"/>
                </a:cubicBezTo>
                <a:cubicBezTo>
                  <a:pt x="3696" y="130"/>
                  <a:pt x="3691" y="134"/>
                  <a:pt x="3691" y="140"/>
                </a:cubicBezTo>
                <a:cubicBezTo>
                  <a:pt x="3691" y="142"/>
                  <a:pt x="3692" y="146"/>
                  <a:pt x="3694" y="149"/>
                </a:cubicBezTo>
                <a:cubicBezTo>
                  <a:pt x="3696" y="156"/>
                  <a:pt x="3699" y="163"/>
                  <a:pt x="3701" y="170"/>
                </a:cubicBezTo>
                <a:cubicBezTo>
                  <a:pt x="3714" y="204"/>
                  <a:pt x="3714" y="204"/>
                  <a:pt x="3714" y="204"/>
                </a:cubicBezTo>
                <a:cubicBezTo>
                  <a:pt x="3720" y="221"/>
                  <a:pt x="3720" y="221"/>
                  <a:pt x="3720" y="221"/>
                </a:cubicBezTo>
                <a:cubicBezTo>
                  <a:pt x="3723" y="228"/>
                  <a:pt x="3728" y="241"/>
                  <a:pt x="3731" y="249"/>
                </a:cubicBezTo>
                <a:cubicBezTo>
                  <a:pt x="3734" y="256"/>
                  <a:pt x="3735" y="258"/>
                  <a:pt x="3736" y="258"/>
                </a:cubicBezTo>
                <a:cubicBezTo>
                  <a:pt x="3738" y="258"/>
                  <a:pt x="3773" y="146"/>
                  <a:pt x="3773" y="138"/>
                </a:cubicBezTo>
                <a:cubicBezTo>
                  <a:pt x="3773" y="132"/>
                  <a:pt x="3769" y="128"/>
                  <a:pt x="3761" y="126"/>
                </a:cubicBezTo>
                <a:cubicBezTo>
                  <a:pt x="3751" y="124"/>
                  <a:pt x="3751" y="124"/>
                  <a:pt x="3751" y="118"/>
                </a:cubicBezTo>
                <a:cubicBezTo>
                  <a:pt x="3751" y="111"/>
                  <a:pt x="3751" y="111"/>
                  <a:pt x="3751" y="111"/>
                </a:cubicBezTo>
                <a:cubicBezTo>
                  <a:pt x="3751" y="107"/>
                  <a:pt x="3752" y="106"/>
                  <a:pt x="3755" y="106"/>
                </a:cubicBezTo>
                <a:cubicBezTo>
                  <a:pt x="3759" y="106"/>
                  <a:pt x="3759" y="106"/>
                  <a:pt x="3759" y="106"/>
                </a:cubicBezTo>
                <a:cubicBezTo>
                  <a:pt x="3767" y="107"/>
                  <a:pt x="3778" y="107"/>
                  <a:pt x="3789" y="107"/>
                </a:cubicBezTo>
                <a:cubicBezTo>
                  <a:pt x="3798" y="107"/>
                  <a:pt x="3806" y="107"/>
                  <a:pt x="3813" y="106"/>
                </a:cubicBezTo>
                <a:cubicBezTo>
                  <a:pt x="3815" y="106"/>
                  <a:pt x="3816" y="106"/>
                  <a:pt x="3817" y="106"/>
                </a:cubicBezTo>
                <a:cubicBezTo>
                  <a:pt x="3821" y="106"/>
                  <a:pt x="3822" y="108"/>
                  <a:pt x="3822" y="1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Frame 6"/>
          <p:cNvSpPr>
            <a:spLocks noSelect="1"/>
          </p:cNvSpPr>
          <p:nvPr userDrawn="1"/>
        </p:nvSpPr>
        <p:spPr bwMode="auto">
          <a:xfrm>
            <a:off x="5970588" y="6359526"/>
            <a:ext cx="274638" cy="352425"/>
          </a:xfrm>
          <a:custGeom>
            <a:avLst/>
            <a:gdLst>
              <a:gd name="T0" fmla="*/ 65 w 868"/>
              <a:gd name="T1" fmla="*/ 793 h 1113"/>
              <a:gd name="T2" fmla="*/ 32 w 868"/>
              <a:gd name="T3" fmla="*/ 817 h 1113"/>
              <a:gd name="T4" fmla="*/ 43 w 868"/>
              <a:gd name="T5" fmla="*/ 865 h 1113"/>
              <a:gd name="T6" fmla="*/ 1 w 868"/>
              <a:gd name="T7" fmla="*/ 639 h 1113"/>
              <a:gd name="T8" fmla="*/ 46 w 868"/>
              <a:gd name="T9" fmla="*/ 705 h 1113"/>
              <a:gd name="T10" fmla="*/ 133 w 868"/>
              <a:gd name="T11" fmla="*/ 951 h 1113"/>
              <a:gd name="T12" fmla="*/ 91 w 868"/>
              <a:gd name="T13" fmla="*/ 925 h 1113"/>
              <a:gd name="T14" fmla="*/ 127 w 868"/>
              <a:gd name="T15" fmla="*/ 506 h 1113"/>
              <a:gd name="T16" fmla="*/ 765 w 868"/>
              <a:gd name="T17" fmla="*/ 480 h 1113"/>
              <a:gd name="T18" fmla="*/ 830 w 868"/>
              <a:gd name="T19" fmla="*/ 520 h 1113"/>
              <a:gd name="T20" fmla="*/ 819 w 868"/>
              <a:gd name="T21" fmla="*/ 554 h 1113"/>
              <a:gd name="T22" fmla="*/ 782 w 868"/>
              <a:gd name="T23" fmla="*/ 594 h 1113"/>
              <a:gd name="T24" fmla="*/ 162 w 868"/>
              <a:gd name="T25" fmla="*/ 1018 h 1113"/>
              <a:gd name="T26" fmla="*/ 111 w 868"/>
              <a:gd name="T27" fmla="*/ 538 h 1113"/>
              <a:gd name="T28" fmla="*/ 14 w 868"/>
              <a:gd name="T29" fmla="*/ 571 h 1113"/>
              <a:gd name="T30" fmla="*/ 780 w 868"/>
              <a:gd name="T31" fmla="*/ 632 h 1113"/>
              <a:gd name="T32" fmla="*/ 868 w 868"/>
              <a:gd name="T33" fmla="*/ 670 h 1113"/>
              <a:gd name="T34" fmla="*/ 779 w 868"/>
              <a:gd name="T35" fmla="*/ 757 h 1113"/>
              <a:gd name="T36" fmla="*/ 641 w 868"/>
              <a:gd name="T37" fmla="*/ 1000 h 1113"/>
              <a:gd name="T38" fmla="*/ 587 w 868"/>
              <a:gd name="T39" fmla="*/ 1004 h 1113"/>
              <a:gd name="T40" fmla="*/ 724 w 868"/>
              <a:gd name="T41" fmla="*/ 963 h 1113"/>
              <a:gd name="T42" fmla="*/ 673 w 868"/>
              <a:gd name="T43" fmla="*/ 949 h 1113"/>
              <a:gd name="T44" fmla="*/ 567 w 868"/>
              <a:gd name="T45" fmla="*/ 1040 h 1113"/>
              <a:gd name="T46" fmla="*/ 219 w 868"/>
              <a:gd name="T47" fmla="*/ 955 h 1113"/>
              <a:gd name="T48" fmla="*/ 211 w 868"/>
              <a:gd name="T49" fmla="*/ 962 h 1113"/>
              <a:gd name="T50" fmla="*/ 531 w 868"/>
              <a:gd name="T51" fmla="*/ 1063 h 1113"/>
              <a:gd name="T52" fmla="*/ 527 w 868"/>
              <a:gd name="T53" fmla="*/ 1020 h 1113"/>
              <a:gd name="T54" fmla="*/ 716 w 868"/>
              <a:gd name="T55" fmla="*/ 903 h 1113"/>
              <a:gd name="T56" fmla="*/ 789 w 868"/>
              <a:gd name="T57" fmla="*/ 901 h 1113"/>
              <a:gd name="T58" fmla="*/ 165 w 868"/>
              <a:gd name="T59" fmla="*/ 372 h 1113"/>
              <a:gd name="T60" fmla="*/ 434 w 868"/>
              <a:gd name="T61" fmla="*/ 0 h 1113"/>
              <a:gd name="T62" fmla="*/ 693 w 868"/>
              <a:gd name="T63" fmla="*/ 282 h 1113"/>
              <a:gd name="T64" fmla="*/ 478 w 868"/>
              <a:gd name="T65" fmla="*/ 487 h 1113"/>
              <a:gd name="T66" fmla="*/ 508 w 868"/>
              <a:gd name="T67" fmla="*/ 163 h 1113"/>
              <a:gd name="T68" fmla="*/ 489 w 868"/>
              <a:gd name="T69" fmla="*/ 201 h 1113"/>
              <a:gd name="T70" fmla="*/ 486 w 868"/>
              <a:gd name="T71" fmla="*/ 65 h 1113"/>
              <a:gd name="T72" fmla="*/ 361 w 868"/>
              <a:gd name="T73" fmla="*/ 163 h 1113"/>
              <a:gd name="T74" fmla="*/ 284 w 868"/>
              <a:gd name="T75" fmla="*/ 272 h 1113"/>
              <a:gd name="T76" fmla="*/ 403 w 868"/>
              <a:gd name="T77" fmla="*/ 329 h 1113"/>
              <a:gd name="T78" fmla="*/ 668 w 868"/>
              <a:gd name="T79" fmla="*/ 302 h 1113"/>
              <a:gd name="T80" fmla="*/ 434 w 868"/>
              <a:gd name="T81" fmla="*/ 497 h 1113"/>
              <a:gd name="T82" fmla="*/ 544 w 868"/>
              <a:gd name="T83" fmla="*/ 382 h 1113"/>
              <a:gd name="T84" fmla="*/ 431 w 868"/>
              <a:gd name="T85" fmla="*/ 344 h 1113"/>
              <a:gd name="T86" fmla="*/ 324 w 868"/>
              <a:gd name="T87" fmla="*/ 382 h 1113"/>
              <a:gd name="T88" fmla="*/ 449 w 868"/>
              <a:gd name="T89" fmla="*/ 497 h 1113"/>
              <a:gd name="T90" fmla="*/ 376 w 868"/>
              <a:gd name="T91" fmla="*/ 461 h 1113"/>
              <a:gd name="T92" fmla="*/ 370 w 868"/>
              <a:gd name="T93" fmla="*/ 886 h 1113"/>
              <a:gd name="T94" fmla="*/ 434 w 868"/>
              <a:gd name="T95" fmla="*/ 563 h 1113"/>
              <a:gd name="T96" fmla="*/ 434 w 868"/>
              <a:gd name="T97" fmla="*/ 977 h 1113"/>
              <a:gd name="T98" fmla="*/ 500 w 868"/>
              <a:gd name="T99" fmla="*/ 563 h 1113"/>
              <a:gd name="T100" fmla="*/ 216 w 868"/>
              <a:gd name="T101" fmla="*/ 1045 h 1113"/>
              <a:gd name="T102" fmla="*/ 294 w 868"/>
              <a:gd name="T103" fmla="*/ 1080 h 1113"/>
              <a:gd name="T104" fmla="*/ 299 w 868"/>
              <a:gd name="T105" fmla="*/ 1007 h 1113"/>
              <a:gd name="T106" fmla="*/ 371 w 868"/>
              <a:gd name="T107" fmla="*/ 1033 h 1113"/>
              <a:gd name="T108" fmla="*/ 796 w 868"/>
              <a:gd name="T109" fmla="*/ 774 h 1113"/>
              <a:gd name="T110" fmla="*/ 436 w 868"/>
              <a:gd name="T111" fmla="*/ 1037 h 1113"/>
              <a:gd name="T112" fmla="*/ 400 w 868"/>
              <a:gd name="T113" fmla="*/ 1111 h 1113"/>
              <a:gd name="T114" fmla="*/ 750 w 868"/>
              <a:gd name="T115" fmla="*/ 845 h 1113"/>
              <a:gd name="T116" fmla="*/ 811 w 868"/>
              <a:gd name="T117" fmla="*/ 883 h 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8" h="1113">
                <a:moveTo>
                  <a:pt x="32" y="817"/>
                </a:moveTo>
                <a:cubicBezTo>
                  <a:pt x="22" y="810"/>
                  <a:pt x="17" y="803"/>
                  <a:pt x="14" y="791"/>
                </a:cubicBezTo>
                <a:cubicBezTo>
                  <a:pt x="9" y="768"/>
                  <a:pt x="14" y="746"/>
                  <a:pt x="45" y="738"/>
                </a:cubicBezTo>
                <a:cubicBezTo>
                  <a:pt x="77" y="728"/>
                  <a:pt x="90" y="748"/>
                  <a:pt x="97" y="772"/>
                </a:cubicBezTo>
                <a:cubicBezTo>
                  <a:pt x="99" y="780"/>
                  <a:pt x="99" y="785"/>
                  <a:pt x="100" y="792"/>
                </a:cubicBezTo>
                <a:cubicBezTo>
                  <a:pt x="83" y="797"/>
                  <a:pt x="83" y="797"/>
                  <a:pt x="83" y="797"/>
                </a:cubicBezTo>
                <a:cubicBezTo>
                  <a:pt x="81" y="794"/>
                  <a:pt x="81" y="794"/>
                  <a:pt x="81" y="794"/>
                </a:cubicBezTo>
                <a:cubicBezTo>
                  <a:pt x="87" y="788"/>
                  <a:pt x="89" y="779"/>
                  <a:pt x="87" y="770"/>
                </a:cubicBezTo>
                <a:cubicBezTo>
                  <a:pt x="84" y="757"/>
                  <a:pt x="69" y="750"/>
                  <a:pt x="57" y="755"/>
                </a:cubicBezTo>
                <a:cubicBezTo>
                  <a:pt x="65" y="793"/>
                  <a:pt x="65" y="793"/>
                  <a:pt x="65" y="793"/>
                </a:cubicBezTo>
                <a:cubicBezTo>
                  <a:pt x="72" y="796"/>
                  <a:pt x="72" y="796"/>
                  <a:pt x="72" y="796"/>
                </a:cubicBezTo>
                <a:cubicBezTo>
                  <a:pt x="74" y="800"/>
                  <a:pt x="74" y="800"/>
                  <a:pt x="74" y="800"/>
                </a:cubicBezTo>
                <a:cubicBezTo>
                  <a:pt x="56" y="804"/>
                  <a:pt x="56" y="804"/>
                  <a:pt x="56" y="804"/>
                </a:cubicBezTo>
                <a:cubicBezTo>
                  <a:pt x="54" y="801"/>
                  <a:pt x="54" y="801"/>
                  <a:pt x="54" y="801"/>
                </a:cubicBezTo>
                <a:cubicBezTo>
                  <a:pt x="57" y="797"/>
                  <a:pt x="57" y="797"/>
                  <a:pt x="57" y="797"/>
                </a:cubicBezTo>
                <a:cubicBezTo>
                  <a:pt x="47" y="758"/>
                  <a:pt x="47" y="758"/>
                  <a:pt x="47" y="758"/>
                </a:cubicBezTo>
                <a:cubicBezTo>
                  <a:pt x="32" y="759"/>
                  <a:pt x="21" y="774"/>
                  <a:pt x="24" y="789"/>
                </a:cubicBezTo>
                <a:cubicBezTo>
                  <a:pt x="26" y="798"/>
                  <a:pt x="38" y="809"/>
                  <a:pt x="50" y="810"/>
                </a:cubicBezTo>
                <a:cubicBezTo>
                  <a:pt x="50" y="813"/>
                  <a:pt x="50" y="813"/>
                  <a:pt x="50" y="813"/>
                </a:cubicBezTo>
                <a:lnTo>
                  <a:pt x="32" y="817"/>
                </a:lnTo>
                <a:close/>
                <a:moveTo>
                  <a:pt x="107" y="828"/>
                </a:moveTo>
                <a:cubicBezTo>
                  <a:pt x="110" y="832"/>
                  <a:pt x="110" y="832"/>
                  <a:pt x="110" y="832"/>
                </a:cubicBezTo>
                <a:cubicBezTo>
                  <a:pt x="115" y="830"/>
                  <a:pt x="115" y="830"/>
                  <a:pt x="115" y="830"/>
                </a:cubicBezTo>
                <a:cubicBezTo>
                  <a:pt x="104" y="806"/>
                  <a:pt x="104" y="806"/>
                  <a:pt x="104" y="806"/>
                </a:cubicBezTo>
                <a:cubicBezTo>
                  <a:pt x="100" y="808"/>
                  <a:pt x="100" y="808"/>
                  <a:pt x="100" y="808"/>
                </a:cubicBezTo>
                <a:cubicBezTo>
                  <a:pt x="100" y="815"/>
                  <a:pt x="100" y="815"/>
                  <a:pt x="100" y="815"/>
                </a:cubicBezTo>
                <a:cubicBezTo>
                  <a:pt x="39" y="842"/>
                  <a:pt x="39" y="842"/>
                  <a:pt x="39" y="842"/>
                </a:cubicBezTo>
                <a:cubicBezTo>
                  <a:pt x="34" y="838"/>
                  <a:pt x="34" y="838"/>
                  <a:pt x="34" y="838"/>
                </a:cubicBezTo>
                <a:cubicBezTo>
                  <a:pt x="30" y="838"/>
                  <a:pt x="30" y="838"/>
                  <a:pt x="30" y="838"/>
                </a:cubicBezTo>
                <a:cubicBezTo>
                  <a:pt x="43" y="865"/>
                  <a:pt x="43" y="865"/>
                  <a:pt x="43" y="865"/>
                </a:cubicBezTo>
                <a:cubicBezTo>
                  <a:pt x="46" y="863"/>
                  <a:pt x="46" y="863"/>
                  <a:pt x="46" y="863"/>
                </a:cubicBezTo>
                <a:cubicBezTo>
                  <a:pt x="44" y="856"/>
                  <a:pt x="44" y="856"/>
                  <a:pt x="44" y="856"/>
                </a:cubicBezTo>
                <a:lnTo>
                  <a:pt x="107" y="828"/>
                </a:lnTo>
                <a:close/>
                <a:moveTo>
                  <a:pt x="93" y="858"/>
                </a:moveTo>
                <a:cubicBezTo>
                  <a:pt x="90" y="860"/>
                  <a:pt x="88" y="865"/>
                  <a:pt x="90" y="870"/>
                </a:cubicBezTo>
                <a:cubicBezTo>
                  <a:pt x="92" y="875"/>
                  <a:pt x="98" y="877"/>
                  <a:pt x="103" y="875"/>
                </a:cubicBezTo>
                <a:cubicBezTo>
                  <a:pt x="107" y="873"/>
                  <a:pt x="109" y="867"/>
                  <a:pt x="107" y="863"/>
                </a:cubicBezTo>
                <a:cubicBezTo>
                  <a:pt x="104" y="858"/>
                  <a:pt x="98" y="855"/>
                  <a:pt x="93" y="858"/>
                </a:cubicBezTo>
                <a:close/>
                <a:moveTo>
                  <a:pt x="1" y="681"/>
                </a:moveTo>
                <a:cubicBezTo>
                  <a:pt x="1" y="639"/>
                  <a:pt x="1" y="639"/>
                  <a:pt x="1" y="639"/>
                </a:cubicBezTo>
                <a:cubicBezTo>
                  <a:pt x="6" y="639"/>
                  <a:pt x="6" y="639"/>
                  <a:pt x="6" y="639"/>
                </a:cubicBezTo>
                <a:cubicBezTo>
                  <a:pt x="10" y="644"/>
                  <a:pt x="10" y="644"/>
                  <a:pt x="10" y="644"/>
                </a:cubicBezTo>
                <a:cubicBezTo>
                  <a:pt x="78" y="646"/>
                  <a:pt x="78" y="646"/>
                  <a:pt x="78" y="646"/>
                </a:cubicBezTo>
                <a:cubicBezTo>
                  <a:pt x="81" y="641"/>
                  <a:pt x="81" y="641"/>
                  <a:pt x="81" y="641"/>
                </a:cubicBezTo>
                <a:cubicBezTo>
                  <a:pt x="86" y="641"/>
                  <a:pt x="86" y="641"/>
                  <a:pt x="86" y="641"/>
                </a:cubicBezTo>
                <a:cubicBezTo>
                  <a:pt x="83" y="677"/>
                  <a:pt x="83" y="677"/>
                  <a:pt x="83" y="677"/>
                </a:cubicBezTo>
                <a:cubicBezTo>
                  <a:pt x="82" y="698"/>
                  <a:pt x="70" y="721"/>
                  <a:pt x="46" y="723"/>
                </a:cubicBezTo>
                <a:cubicBezTo>
                  <a:pt x="20" y="723"/>
                  <a:pt x="0" y="700"/>
                  <a:pt x="1" y="681"/>
                </a:cubicBezTo>
                <a:close/>
                <a:moveTo>
                  <a:pt x="11" y="677"/>
                </a:moveTo>
                <a:cubicBezTo>
                  <a:pt x="12" y="690"/>
                  <a:pt x="27" y="705"/>
                  <a:pt x="46" y="705"/>
                </a:cubicBezTo>
                <a:cubicBezTo>
                  <a:pt x="59" y="704"/>
                  <a:pt x="70" y="691"/>
                  <a:pt x="72" y="682"/>
                </a:cubicBezTo>
                <a:cubicBezTo>
                  <a:pt x="74" y="675"/>
                  <a:pt x="73" y="671"/>
                  <a:pt x="74" y="664"/>
                </a:cubicBezTo>
                <a:cubicBezTo>
                  <a:pt x="11" y="662"/>
                  <a:pt x="11" y="662"/>
                  <a:pt x="11" y="662"/>
                </a:cubicBezTo>
                <a:cubicBezTo>
                  <a:pt x="11" y="662"/>
                  <a:pt x="10" y="665"/>
                  <a:pt x="11" y="677"/>
                </a:cubicBezTo>
                <a:close/>
                <a:moveTo>
                  <a:pt x="178" y="925"/>
                </a:moveTo>
                <a:cubicBezTo>
                  <a:pt x="180" y="923"/>
                  <a:pt x="180" y="923"/>
                  <a:pt x="180" y="923"/>
                </a:cubicBezTo>
                <a:cubicBezTo>
                  <a:pt x="169" y="910"/>
                  <a:pt x="169" y="910"/>
                  <a:pt x="169" y="910"/>
                </a:cubicBezTo>
                <a:cubicBezTo>
                  <a:pt x="166" y="913"/>
                  <a:pt x="166" y="913"/>
                  <a:pt x="166" y="913"/>
                </a:cubicBezTo>
                <a:cubicBezTo>
                  <a:pt x="167" y="918"/>
                  <a:pt x="167" y="918"/>
                  <a:pt x="167" y="918"/>
                </a:cubicBezTo>
                <a:cubicBezTo>
                  <a:pt x="133" y="951"/>
                  <a:pt x="133" y="951"/>
                  <a:pt x="133" y="951"/>
                </a:cubicBezTo>
                <a:cubicBezTo>
                  <a:pt x="148" y="884"/>
                  <a:pt x="148" y="884"/>
                  <a:pt x="148" y="884"/>
                </a:cubicBezTo>
                <a:cubicBezTo>
                  <a:pt x="139" y="871"/>
                  <a:pt x="139" y="871"/>
                  <a:pt x="139" y="871"/>
                </a:cubicBezTo>
                <a:cubicBezTo>
                  <a:pt x="136" y="874"/>
                  <a:pt x="136" y="874"/>
                  <a:pt x="136" y="874"/>
                </a:cubicBezTo>
                <a:cubicBezTo>
                  <a:pt x="135" y="879"/>
                  <a:pt x="135" y="879"/>
                  <a:pt x="135" y="879"/>
                </a:cubicBezTo>
                <a:cubicBezTo>
                  <a:pt x="81" y="917"/>
                  <a:pt x="81" y="917"/>
                  <a:pt x="81" y="917"/>
                </a:cubicBezTo>
                <a:cubicBezTo>
                  <a:pt x="76" y="914"/>
                  <a:pt x="76" y="914"/>
                  <a:pt x="76" y="914"/>
                </a:cubicBezTo>
                <a:cubicBezTo>
                  <a:pt x="72" y="917"/>
                  <a:pt x="72" y="917"/>
                  <a:pt x="72" y="917"/>
                </a:cubicBezTo>
                <a:cubicBezTo>
                  <a:pt x="86" y="935"/>
                  <a:pt x="86" y="935"/>
                  <a:pt x="86" y="935"/>
                </a:cubicBezTo>
                <a:cubicBezTo>
                  <a:pt x="91" y="931"/>
                  <a:pt x="91" y="931"/>
                  <a:pt x="91" y="931"/>
                </a:cubicBezTo>
                <a:cubicBezTo>
                  <a:pt x="91" y="925"/>
                  <a:pt x="91" y="925"/>
                  <a:pt x="91" y="925"/>
                </a:cubicBezTo>
                <a:cubicBezTo>
                  <a:pt x="129" y="899"/>
                  <a:pt x="129" y="899"/>
                  <a:pt x="129" y="899"/>
                </a:cubicBezTo>
                <a:cubicBezTo>
                  <a:pt x="113" y="970"/>
                  <a:pt x="113" y="970"/>
                  <a:pt x="113" y="970"/>
                </a:cubicBezTo>
                <a:cubicBezTo>
                  <a:pt x="121" y="978"/>
                  <a:pt x="121" y="978"/>
                  <a:pt x="121" y="978"/>
                </a:cubicBezTo>
                <a:cubicBezTo>
                  <a:pt x="173" y="926"/>
                  <a:pt x="173" y="926"/>
                  <a:pt x="173" y="926"/>
                </a:cubicBezTo>
                <a:lnTo>
                  <a:pt x="178" y="925"/>
                </a:lnTo>
                <a:close/>
                <a:moveTo>
                  <a:pt x="51" y="491"/>
                </a:moveTo>
                <a:cubicBezTo>
                  <a:pt x="112" y="522"/>
                  <a:pt x="112" y="522"/>
                  <a:pt x="112" y="522"/>
                </a:cubicBezTo>
                <a:cubicBezTo>
                  <a:pt x="110" y="527"/>
                  <a:pt x="110" y="527"/>
                  <a:pt x="110" y="527"/>
                </a:cubicBezTo>
                <a:cubicBezTo>
                  <a:pt x="116" y="529"/>
                  <a:pt x="116" y="529"/>
                  <a:pt x="116" y="529"/>
                </a:cubicBezTo>
                <a:cubicBezTo>
                  <a:pt x="127" y="506"/>
                  <a:pt x="127" y="506"/>
                  <a:pt x="127" y="506"/>
                </a:cubicBezTo>
                <a:cubicBezTo>
                  <a:pt x="123" y="504"/>
                  <a:pt x="123" y="504"/>
                  <a:pt x="123" y="504"/>
                </a:cubicBezTo>
                <a:cubicBezTo>
                  <a:pt x="117" y="508"/>
                  <a:pt x="117" y="508"/>
                  <a:pt x="117" y="508"/>
                </a:cubicBezTo>
                <a:cubicBezTo>
                  <a:pt x="60" y="477"/>
                  <a:pt x="60" y="477"/>
                  <a:pt x="60" y="477"/>
                </a:cubicBezTo>
                <a:cubicBezTo>
                  <a:pt x="59" y="471"/>
                  <a:pt x="59" y="471"/>
                  <a:pt x="59" y="471"/>
                </a:cubicBezTo>
                <a:cubicBezTo>
                  <a:pt x="56" y="469"/>
                  <a:pt x="56" y="469"/>
                  <a:pt x="56" y="469"/>
                </a:cubicBezTo>
                <a:cubicBezTo>
                  <a:pt x="43" y="495"/>
                  <a:pt x="43" y="495"/>
                  <a:pt x="43" y="495"/>
                </a:cubicBezTo>
                <a:cubicBezTo>
                  <a:pt x="46" y="496"/>
                  <a:pt x="46" y="496"/>
                  <a:pt x="46" y="496"/>
                </a:cubicBezTo>
                <a:lnTo>
                  <a:pt x="51" y="491"/>
                </a:lnTo>
                <a:close/>
                <a:moveTo>
                  <a:pt x="746" y="518"/>
                </a:moveTo>
                <a:cubicBezTo>
                  <a:pt x="738" y="502"/>
                  <a:pt x="748" y="485"/>
                  <a:pt x="765" y="480"/>
                </a:cubicBezTo>
                <a:cubicBezTo>
                  <a:pt x="779" y="476"/>
                  <a:pt x="792" y="481"/>
                  <a:pt x="797" y="492"/>
                </a:cubicBezTo>
                <a:cubicBezTo>
                  <a:pt x="800" y="481"/>
                  <a:pt x="800" y="474"/>
                  <a:pt x="798" y="463"/>
                </a:cubicBezTo>
                <a:cubicBezTo>
                  <a:pt x="796" y="456"/>
                  <a:pt x="794" y="456"/>
                  <a:pt x="792" y="451"/>
                </a:cubicBezTo>
                <a:cubicBezTo>
                  <a:pt x="794" y="448"/>
                  <a:pt x="794" y="448"/>
                  <a:pt x="794" y="448"/>
                </a:cubicBezTo>
                <a:cubicBezTo>
                  <a:pt x="805" y="457"/>
                  <a:pt x="809" y="460"/>
                  <a:pt x="811" y="473"/>
                </a:cubicBezTo>
                <a:cubicBezTo>
                  <a:pt x="813" y="481"/>
                  <a:pt x="809" y="499"/>
                  <a:pt x="809" y="514"/>
                </a:cubicBezTo>
                <a:cubicBezTo>
                  <a:pt x="829" y="504"/>
                  <a:pt x="829" y="504"/>
                  <a:pt x="829" y="504"/>
                </a:cubicBezTo>
                <a:cubicBezTo>
                  <a:pt x="838" y="522"/>
                  <a:pt x="838" y="522"/>
                  <a:pt x="838" y="522"/>
                </a:cubicBezTo>
                <a:cubicBezTo>
                  <a:pt x="835" y="523"/>
                  <a:pt x="835" y="523"/>
                  <a:pt x="835" y="523"/>
                </a:cubicBezTo>
                <a:cubicBezTo>
                  <a:pt x="830" y="520"/>
                  <a:pt x="830" y="520"/>
                  <a:pt x="830" y="520"/>
                </a:cubicBezTo>
                <a:cubicBezTo>
                  <a:pt x="770" y="551"/>
                  <a:pt x="770" y="551"/>
                  <a:pt x="770" y="551"/>
                </a:cubicBezTo>
                <a:cubicBezTo>
                  <a:pt x="769" y="555"/>
                  <a:pt x="769" y="555"/>
                  <a:pt x="769" y="555"/>
                </a:cubicBezTo>
                <a:cubicBezTo>
                  <a:pt x="763" y="558"/>
                  <a:pt x="763" y="558"/>
                  <a:pt x="763" y="558"/>
                </a:cubicBezTo>
                <a:lnTo>
                  <a:pt x="746" y="518"/>
                </a:lnTo>
                <a:close/>
                <a:moveTo>
                  <a:pt x="761" y="539"/>
                </a:moveTo>
                <a:cubicBezTo>
                  <a:pt x="800" y="519"/>
                  <a:pt x="800" y="519"/>
                  <a:pt x="800" y="519"/>
                </a:cubicBezTo>
                <a:cubicBezTo>
                  <a:pt x="798" y="506"/>
                  <a:pt x="787" y="489"/>
                  <a:pt x="770" y="494"/>
                </a:cubicBezTo>
                <a:cubicBezTo>
                  <a:pt x="749" y="499"/>
                  <a:pt x="754" y="523"/>
                  <a:pt x="761" y="539"/>
                </a:cubicBezTo>
                <a:close/>
                <a:moveTo>
                  <a:pt x="819" y="551"/>
                </a:moveTo>
                <a:cubicBezTo>
                  <a:pt x="819" y="554"/>
                  <a:pt x="819" y="554"/>
                  <a:pt x="819" y="554"/>
                </a:cubicBezTo>
                <a:cubicBezTo>
                  <a:pt x="832" y="556"/>
                  <a:pt x="843" y="566"/>
                  <a:pt x="845" y="575"/>
                </a:cubicBezTo>
                <a:cubicBezTo>
                  <a:pt x="848" y="590"/>
                  <a:pt x="837" y="606"/>
                  <a:pt x="822" y="606"/>
                </a:cubicBezTo>
                <a:cubicBezTo>
                  <a:pt x="812" y="567"/>
                  <a:pt x="812" y="567"/>
                  <a:pt x="812" y="567"/>
                </a:cubicBezTo>
                <a:cubicBezTo>
                  <a:pt x="815" y="562"/>
                  <a:pt x="815" y="562"/>
                  <a:pt x="815" y="562"/>
                </a:cubicBezTo>
                <a:cubicBezTo>
                  <a:pt x="814" y="559"/>
                  <a:pt x="814" y="559"/>
                  <a:pt x="814" y="559"/>
                </a:cubicBezTo>
                <a:cubicBezTo>
                  <a:pt x="796" y="564"/>
                  <a:pt x="796" y="564"/>
                  <a:pt x="796" y="564"/>
                </a:cubicBezTo>
                <a:cubicBezTo>
                  <a:pt x="797" y="568"/>
                  <a:pt x="797" y="568"/>
                  <a:pt x="797" y="568"/>
                </a:cubicBezTo>
                <a:cubicBezTo>
                  <a:pt x="804" y="571"/>
                  <a:pt x="804" y="571"/>
                  <a:pt x="804" y="571"/>
                </a:cubicBezTo>
                <a:cubicBezTo>
                  <a:pt x="812" y="610"/>
                  <a:pt x="812" y="610"/>
                  <a:pt x="812" y="610"/>
                </a:cubicBezTo>
                <a:cubicBezTo>
                  <a:pt x="800" y="615"/>
                  <a:pt x="785" y="607"/>
                  <a:pt x="782" y="594"/>
                </a:cubicBezTo>
                <a:cubicBezTo>
                  <a:pt x="780" y="585"/>
                  <a:pt x="782" y="576"/>
                  <a:pt x="789" y="570"/>
                </a:cubicBezTo>
                <a:cubicBezTo>
                  <a:pt x="786" y="567"/>
                  <a:pt x="786" y="567"/>
                  <a:pt x="786" y="567"/>
                </a:cubicBezTo>
                <a:cubicBezTo>
                  <a:pt x="769" y="571"/>
                  <a:pt x="769" y="571"/>
                  <a:pt x="769" y="571"/>
                </a:cubicBezTo>
                <a:cubicBezTo>
                  <a:pt x="771" y="579"/>
                  <a:pt x="771" y="584"/>
                  <a:pt x="773" y="592"/>
                </a:cubicBezTo>
                <a:cubicBezTo>
                  <a:pt x="779" y="616"/>
                  <a:pt x="793" y="636"/>
                  <a:pt x="824" y="627"/>
                </a:cubicBezTo>
                <a:cubicBezTo>
                  <a:pt x="854" y="619"/>
                  <a:pt x="860" y="597"/>
                  <a:pt x="855" y="574"/>
                </a:cubicBezTo>
                <a:cubicBezTo>
                  <a:pt x="852" y="562"/>
                  <a:pt x="847" y="555"/>
                  <a:pt x="837" y="547"/>
                </a:cubicBezTo>
                <a:lnTo>
                  <a:pt x="819" y="551"/>
                </a:lnTo>
                <a:close/>
                <a:moveTo>
                  <a:pt x="162" y="1018"/>
                </a:moveTo>
                <a:cubicBezTo>
                  <a:pt x="162" y="1018"/>
                  <a:pt x="162" y="1018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lnTo>
                  <a:pt x="162" y="1018"/>
                </a:lnTo>
                <a:close/>
                <a:moveTo>
                  <a:pt x="86" y="600"/>
                </a:moveTo>
                <a:cubicBezTo>
                  <a:pt x="89" y="601"/>
                  <a:pt x="89" y="601"/>
                  <a:pt x="89" y="601"/>
                </a:cubicBezTo>
                <a:cubicBezTo>
                  <a:pt x="94" y="585"/>
                  <a:pt x="94" y="585"/>
                  <a:pt x="94" y="585"/>
                </a:cubicBezTo>
                <a:cubicBezTo>
                  <a:pt x="90" y="584"/>
                  <a:pt x="90" y="584"/>
                  <a:pt x="90" y="584"/>
                </a:cubicBezTo>
                <a:cubicBezTo>
                  <a:pt x="86" y="587"/>
                  <a:pt x="86" y="587"/>
                  <a:pt x="86" y="587"/>
                </a:cubicBezTo>
                <a:cubicBezTo>
                  <a:pt x="41" y="577"/>
                  <a:pt x="41" y="577"/>
                  <a:pt x="41" y="577"/>
                </a:cubicBezTo>
                <a:cubicBezTo>
                  <a:pt x="106" y="552"/>
                  <a:pt x="106" y="552"/>
                  <a:pt x="106" y="552"/>
                </a:cubicBezTo>
                <a:cubicBezTo>
                  <a:pt x="111" y="538"/>
                  <a:pt x="111" y="538"/>
                  <a:pt x="111" y="538"/>
                </a:cubicBezTo>
                <a:cubicBezTo>
                  <a:pt x="107" y="536"/>
                  <a:pt x="107" y="536"/>
                  <a:pt x="107" y="536"/>
                </a:cubicBezTo>
                <a:cubicBezTo>
                  <a:pt x="102" y="538"/>
                  <a:pt x="102" y="538"/>
                  <a:pt x="102" y="538"/>
                </a:cubicBezTo>
                <a:cubicBezTo>
                  <a:pt x="42" y="514"/>
                  <a:pt x="42" y="514"/>
                  <a:pt x="42" y="514"/>
                </a:cubicBezTo>
                <a:cubicBezTo>
                  <a:pt x="41" y="509"/>
                  <a:pt x="41" y="509"/>
                  <a:pt x="41" y="509"/>
                </a:cubicBezTo>
                <a:cubicBezTo>
                  <a:pt x="37" y="507"/>
                  <a:pt x="37" y="507"/>
                  <a:pt x="37" y="507"/>
                </a:cubicBezTo>
                <a:cubicBezTo>
                  <a:pt x="29" y="528"/>
                  <a:pt x="29" y="528"/>
                  <a:pt x="29" y="528"/>
                </a:cubicBezTo>
                <a:cubicBezTo>
                  <a:pt x="35" y="530"/>
                  <a:pt x="35" y="530"/>
                  <a:pt x="35" y="530"/>
                </a:cubicBezTo>
                <a:cubicBezTo>
                  <a:pt x="40" y="527"/>
                  <a:pt x="40" y="527"/>
                  <a:pt x="40" y="527"/>
                </a:cubicBezTo>
                <a:cubicBezTo>
                  <a:pt x="83" y="544"/>
                  <a:pt x="83" y="544"/>
                  <a:pt x="83" y="544"/>
                </a:cubicBezTo>
                <a:cubicBezTo>
                  <a:pt x="14" y="571"/>
                  <a:pt x="14" y="571"/>
                  <a:pt x="14" y="571"/>
                </a:cubicBezTo>
                <a:cubicBezTo>
                  <a:pt x="11" y="581"/>
                  <a:pt x="11" y="581"/>
                  <a:pt x="11" y="581"/>
                </a:cubicBezTo>
                <a:cubicBezTo>
                  <a:pt x="83" y="597"/>
                  <a:pt x="83" y="597"/>
                  <a:pt x="83" y="597"/>
                </a:cubicBezTo>
                <a:lnTo>
                  <a:pt x="86" y="600"/>
                </a:lnTo>
                <a:close/>
                <a:moveTo>
                  <a:pt x="868" y="670"/>
                </a:moveTo>
                <a:cubicBezTo>
                  <a:pt x="864" y="670"/>
                  <a:pt x="864" y="670"/>
                  <a:pt x="864" y="670"/>
                </a:cubicBezTo>
                <a:cubicBezTo>
                  <a:pt x="863" y="673"/>
                  <a:pt x="863" y="673"/>
                  <a:pt x="863" y="673"/>
                </a:cubicBezTo>
                <a:cubicBezTo>
                  <a:pt x="794" y="674"/>
                  <a:pt x="794" y="674"/>
                  <a:pt x="794" y="674"/>
                </a:cubicBezTo>
                <a:cubicBezTo>
                  <a:pt x="794" y="660"/>
                  <a:pt x="794" y="650"/>
                  <a:pt x="797" y="648"/>
                </a:cubicBezTo>
                <a:cubicBezTo>
                  <a:pt x="798" y="647"/>
                  <a:pt x="800" y="646"/>
                  <a:pt x="802" y="646"/>
                </a:cubicBezTo>
                <a:cubicBezTo>
                  <a:pt x="780" y="632"/>
                  <a:pt x="780" y="632"/>
                  <a:pt x="780" y="632"/>
                </a:cubicBezTo>
                <a:cubicBezTo>
                  <a:pt x="786" y="649"/>
                  <a:pt x="786" y="649"/>
                  <a:pt x="786" y="649"/>
                </a:cubicBezTo>
                <a:cubicBezTo>
                  <a:pt x="785" y="712"/>
                  <a:pt x="785" y="712"/>
                  <a:pt x="785" y="712"/>
                </a:cubicBezTo>
                <a:cubicBezTo>
                  <a:pt x="782" y="724"/>
                  <a:pt x="782" y="724"/>
                  <a:pt x="782" y="724"/>
                </a:cubicBezTo>
                <a:cubicBezTo>
                  <a:pt x="800" y="712"/>
                  <a:pt x="800" y="712"/>
                  <a:pt x="800" y="712"/>
                </a:cubicBezTo>
                <a:cubicBezTo>
                  <a:pt x="798" y="712"/>
                  <a:pt x="796" y="711"/>
                  <a:pt x="796" y="710"/>
                </a:cubicBezTo>
                <a:cubicBezTo>
                  <a:pt x="794" y="708"/>
                  <a:pt x="795" y="697"/>
                  <a:pt x="795" y="690"/>
                </a:cubicBezTo>
                <a:cubicBezTo>
                  <a:pt x="863" y="689"/>
                  <a:pt x="863" y="689"/>
                  <a:pt x="863" y="689"/>
                </a:cubicBezTo>
                <a:cubicBezTo>
                  <a:pt x="866" y="694"/>
                  <a:pt x="866" y="694"/>
                  <a:pt x="866" y="694"/>
                </a:cubicBezTo>
                <a:cubicBezTo>
                  <a:pt x="868" y="694"/>
                  <a:pt x="868" y="694"/>
                  <a:pt x="868" y="694"/>
                </a:cubicBezTo>
                <a:lnTo>
                  <a:pt x="868" y="670"/>
                </a:lnTo>
                <a:close/>
                <a:moveTo>
                  <a:pt x="42" y="610"/>
                </a:moveTo>
                <a:cubicBezTo>
                  <a:pt x="37" y="613"/>
                  <a:pt x="35" y="618"/>
                  <a:pt x="37" y="623"/>
                </a:cubicBezTo>
                <a:cubicBezTo>
                  <a:pt x="39" y="628"/>
                  <a:pt x="45" y="630"/>
                  <a:pt x="49" y="628"/>
                </a:cubicBezTo>
                <a:cubicBezTo>
                  <a:pt x="54" y="624"/>
                  <a:pt x="56" y="619"/>
                  <a:pt x="54" y="614"/>
                </a:cubicBezTo>
                <a:cubicBezTo>
                  <a:pt x="52" y="610"/>
                  <a:pt x="46" y="609"/>
                  <a:pt x="42" y="610"/>
                </a:cubicBezTo>
                <a:close/>
                <a:moveTo>
                  <a:pt x="855" y="748"/>
                </a:moveTo>
                <a:cubicBezTo>
                  <a:pt x="788" y="737"/>
                  <a:pt x="788" y="737"/>
                  <a:pt x="788" y="737"/>
                </a:cubicBezTo>
                <a:cubicBezTo>
                  <a:pt x="788" y="732"/>
                  <a:pt x="788" y="732"/>
                  <a:pt x="788" y="732"/>
                </a:cubicBezTo>
                <a:cubicBezTo>
                  <a:pt x="782" y="731"/>
                  <a:pt x="782" y="731"/>
                  <a:pt x="782" y="731"/>
                </a:cubicBezTo>
                <a:cubicBezTo>
                  <a:pt x="779" y="757"/>
                  <a:pt x="779" y="757"/>
                  <a:pt x="779" y="757"/>
                </a:cubicBezTo>
                <a:cubicBezTo>
                  <a:pt x="783" y="758"/>
                  <a:pt x="783" y="758"/>
                  <a:pt x="783" y="758"/>
                </a:cubicBezTo>
                <a:cubicBezTo>
                  <a:pt x="787" y="753"/>
                  <a:pt x="787" y="753"/>
                  <a:pt x="787" y="753"/>
                </a:cubicBezTo>
                <a:cubicBezTo>
                  <a:pt x="852" y="764"/>
                  <a:pt x="852" y="764"/>
                  <a:pt x="852" y="764"/>
                </a:cubicBezTo>
                <a:cubicBezTo>
                  <a:pt x="854" y="770"/>
                  <a:pt x="854" y="770"/>
                  <a:pt x="854" y="770"/>
                </a:cubicBezTo>
                <a:cubicBezTo>
                  <a:pt x="858" y="771"/>
                  <a:pt x="858" y="771"/>
                  <a:pt x="858" y="771"/>
                </a:cubicBezTo>
                <a:cubicBezTo>
                  <a:pt x="863" y="743"/>
                  <a:pt x="863" y="743"/>
                  <a:pt x="863" y="743"/>
                </a:cubicBezTo>
                <a:cubicBezTo>
                  <a:pt x="860" y="743"/>
                  <a:pt x="860" y="743"/>
                  <a:pt x="860" y="743"/>
                </a:cubicBezTo>
                <a:lnTo>
                  <a:pt x="855" y="748"/>
                </a:lnTo>
                <a:close/>
                <a:moveTo>
                  <a:pt x="649" y="1016"/>
                </a:moveTo>
                <a:cubicBezTo>
                  <a:pt x="641" y="1000"/>
                  <a:pt x="641" y="1000"/>
                  <a:pt x="641" y="1000"/>
                </a:cubicBezTo>
                <a:cubicBezTo>
                  <a:pt x="641" y="1000"/>
                  <a:pt x="638" y="1005"/>
                  <a:pt x="635" y="1007"/>
                </a:cubicBezTo>
                <a:cubicBezTo>
                  <a:pt x="629" y="1013"/>
                  <a:pt x="613" y="1018"/>
                  <a:pt x="613" y="1018"/>
                </a:cubicBezTo>
                <a:cubicBezTo>
                  <a:pt x="602" y="996"/>
                  <a:pt x="602" y="996"/>
                  <a:pt x="602" y="996"/>
                </a:cubicBezTo>
                <a:cubicBezTo>
                  <a:pt x="602" y="996"/>
                  <a:pt x="617" y="985"/>
                  <a:pt x="627" y="982"/>
                </a:cubicBezTo>
                <a:cubicBezTo>
                  <a:pt x="630" y="981"/>
                  <a:pt x="637" y="980"/>
                  <a:pt x="637" y="980"/>
                </a:cubicBezTo>
                <a:cubicBezTo>
                  <a:pt x="637" y="980"/>
                  <a:pt x="637" y="975"/>
                  <a:pt x="638" y="973"/>
                </a:cubicBezTo>
                <a:cubicBezTo>
                  <a:pt x="639" y="969"/>
                  <a:pt x="643" y="963"/>
                  <a:pt x="643" y="963"/>
                </a:cubicBezTo>
                <a:cubicBezTo>
                  <a:pt x="580" y="1000"/>
                  <a:pt x="580" y="1000"/>
                  <a:pt x="580" y="1000"/>
                </a:cubicBezTo>
                <a:cubicBezTo>
                  <a:pt x="581" y="1004"/>
                  <a:pt x="581" y="1004"/>
                  <a:pt x="581" y="1004"/>
                </a:cubicBezTo>
                <a:cubicBezTo>
                  <a:pt x="587" y="1004"/>
                  <a:pt x="587" y="1004"/>
                  <a:pt x="587" y="1004"/>
                </a:cubicBezTo>
                <a:cubicBezTo>
                  <a:pt x="618" y="1065"/>
                  <a:pt x="618" y="1065"/>
                  <a:pt x="618" y="1065"/>
                </a:cubicBezTo>
                <a:cubicBezTo>
                  <a:pt x="617" y="1070"/>
                  <a:pt x="617" y="1070"/>
                  <a:pt x="617" y="1070"/>
                </a:cubicBezTo>
                <a:cubicBezTo>
                  <a:pt x="619" y="1074"/>
                  <a:pt x="619" y="1074"/>
                  <a:pt x="619" y="1074"/>
                </a:cubicBezTo>
                <a:cubicBezTo>
                  <a:pt x="641" y="1062"/>
                  <a:pt x="641" y="1062"/>
                  <a:pt x="641" y="1062"/>
                </a:cubicBezTo>
                <a:cubicBezTo>
                  <a:pt x="639" y="1060"/>
                  <a:pt x="639" y="1060"/>
                  <a:pt x="639" y="1060"/>
                </a:cubicBezTo>
                <a:cubicBezTo>
                  <a:pt x="633" y="1059"/>
                  <a:pt x="633" y="1059"/>
                  <a:pt x="633" y="1059"/>
                </a:cubicBezTo>
                <a:cubicBezTo>
                  <a:pt x="618" y="1027"/>
                  <a:pt x="618" y="1027"/>
                  <a:pt x="618" y="1027"/>
                </a:cubicBezTo>
                <a:cubicBezTo>
                  <a:pt x="618" y="1027"/>
                  <a:pt x="630" y="1018"/>
                  <a:pt x="639" y="1016"/>
                </a:cubicBezTo>
                <a:cubicBezTo>
                  <a:pt x="643" y="1015"/>
                  <a:pt x="649" y="1016"/>
                  <a:pt x="649" y="1016"/>
                </a:cubicBezTo>
                <a:close/>
                <a:moveTo>
                  <a:pt x="724" y="963"/>
                </a:moveTo>
                <a:cubicBezTo>
                  <a:pt x="729" y="974"/>
                  <a:pt x="725" y="989"/>
                  <a:pt x="718" y="995"/>
                </a:cubicBezTo>
                <a:cubicBezTo>
                  <a:pt x="706" y="1006"/>
                  <a:pt x="687" y="1004"/>
                  <a:pt x="680" y="991"/>
                </a:cubicBezTo>
                <a:cubicBezTo>
                  <a:pt x="710" y="962"/>
                  <a:pt x="710" y="962"/>
                  <a:pt x="710" y="962"/>
                </a:cubicBezTo>
                <a:cubicBezTo>
                  <a:pt x="715" y="962"/>
                  <a:pt x="715" y="962"/>
                  <a:pt x="715" y="962"/>
                </a:cubicBezTo>
                <a:cubicBezTo>
                  <a:pt x="718" y="960"/>
                  <a:pt x="718" y="960"/>
                  <a:pt x="718" y="960"/>
                </a:cubicBezTo>
                <a:cubicBezTo>
                  <a:pt x="705" y="947"/>
                  <a:pt x="705" y="947"/>
                  <a:pt x="705" y="947"/>
                </a:cubicBezTo>
                <a:cubicBezTo>
                  <a:pt x="703" y="950"/>
                  <a:pt x="703" y="950"/>
                  <a:pt x="703" y="950"/>
                </a:cubicBezTo>
                <a:cubicBezTo>
                  <a:pt x="703" y="958"/>
                  <a:pt x="703" y="958"/>
                  <a:pt x="703" y="958"/>
                </a:cubicBezTo>
                <a:cubicBezTo>
                  <a:pt x="673" y="984"/>
                  <a:pt x="673" y="984"/>
                  <a:pt x="673" y="984"/>
                </a:cubicBezTo>
                <a:cubicBezTo>
                  <a:pt x="663" y="975"/>
                  <a:pt x="662" y="958"/>
                  <a:pt x="673" y="949"/>
                </a:cubicBezTo>
                <a:cubicBezTo>
                  <a:pt x="679" y="943"/>
                  <a:pt x="688" y="941"/>
                  <a:pt x="697" y="944"/>
                </a:cubicBezTo>
                <a:cubicBezTo>
                  <a:pt x="699" y="940"/>
                  <a:pt x="699" y="940"/>
                  <a:pt x="699" y="940"/>
                </a:cubicBezTo>
                <a:cubicBezTo>
                  <a:pt x="686" y="927"/>
                  <a:pt x="686" y="927"/>
                  <a:pt x="686" y="927"/>
                </a:cubicBezTo>
                <a:cubicBezTo>
                  <a:pt x="680" y="932"/>
                  <a:pt x="675" y="935"/>
                  <a:pt x="670" y="940"/>
                </a:cubicBezTo>
                <a:cubicBezTo>
                  <a:pt x="652" y="957"/>
                  <a:pt x="640" y="979"/>
                  <a:pt x="663" y="1003"/>
                </a:cubicBezTo>
                <a:cubicBezTo>
                  <a:pt x="684" y="1025"/>
                  <a:pt x="706" y="1020"/>
                  <a:pt x="724" y="1003"/>
                </a:cubicBezTo>
                <a:cubicBezTo>
                  <a:pt x="733" y="995"/>
                  <a:pt x="737" y="988"/>
                  <a:pt x="739" y="975"/>
                </a:cubicBezTo>
                <a:cubicBezTo>
                  <a:pt x="727" y="961"/>
                  <a:pt x="727" y="961"/>
                  <a:pt x="727" y="961"/>
                </a:cubicBezTo>
                <a:lnTo>
                  <a:pt x="724" y="963"/>
                </a:lnTo>
                <a:close/>
                <a:moveTo>
                  <a:pt x="567" y="1040"/>
                </a:moveTo>
                <a:cubicBezTo>
                  <a:pt x="562" y="1042"/>
                  <a:pt x="560" y="1048"/>
                  <a:pt x="562" y="1052"/>
                </a:cubicBezTo>
                <a:cubicBezTo>
                  <a:pt x="564" y="1057"/>
                  <a:pt x="570" y="1059"/>
                  <a:pt x="575" y="1057"/>
                </a:cubicBezTo>
                <a:cubicBezTo>
                  <a:pt x="579" y="1055"/>
                  <a:pt x="581" y="1049"/>
                  <a:pt x="579" y="1044"/>
                </a:cubicBezTo>
                <a:cubicBezTo>
                  <a:pt x="577" y="1040"/>
                  <a:pt x="572" y="1038"/>
                  <a:pt x="567" y="1040"/>
                </a:cubicBezTo>
                <a:close/>
                <a:moveTo>
                  <a:pt x="215" y="1018"/>
                </a:moveTo>
                <a:cubicBezTo>
                  <a:pt x="199" y="1032"/>
                  <a:pt x="178" y="1032"/>
                  <a:pt x="162" y="1018"/>
                </a:cubicBezTo>
                <a:cubicBezTo>
                  <a:pt x="161" y="1018"/>
                  <a:pt x="161" y="1018"/>
                  <a:pt x="161" y="1018"/>
                </a:cubicBezTo>
                <a:cubicBezTo>
                  <a:pt x="146" y="1003"/>
                  <a:pt x="146" y="982"/>
                  <a:pt x="159" y="965"/>
                </a:cubicBezTo>
                <a:cubicBezTo>
                  <a:pt x="166" y="955"/>
                  <a:pt x="177" y="948"/>
                  <a:pt x="189" y="947"/>
                </a:cubicBezTo>
                <a:cubicBezTo>
                  <a:pt x="201" y="946"/>
                  <a:pt x="211" y="948"/>
                  <a:pt x="219" y="955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0" y="956"/>
                  <a:pt x="220" y="956"/>
                  <a:pt x="220" y="956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1" y="957"/>
                  <a:pt x="221" y="957"/>
                  <a:pt x="221" y="957"/>
                </a:cubicBezTo>
                <a:cubicBezTo>
                  <a:pt x="222" y="958"/>
                  <a:pt x="222" y="958"/>
                  <a:pt x="222" y="958"/>
                </a:cubicBezTo>
                <a:cubicBezTo>
                  <a:pt x="230" y="966"/>
                  <a:pt x="232" y="976"/>
                  <a:pt x="231" y="987"/>
                </a:cubicBezTo>
                <a:cubicBezTo>
                  <a:pt x="231" y="999"/>
                  <a:pt x="225" y="1010"/>
                  <a:pt x="215" y="1018"/>
                </a:cubicBezTo>
                <a:close/>
                <a:moveTo>
                  <a:pt x="205" y="1002"/>
                </a:moveTo>
                <a:cubicBezTo>
                  <a:pt x="209" y="998"/>
                  <a:pt x="226" y="977"/>
                  <a:pt x="213" y="964"/>
                </a:cubicBezTo>
                <a:cubicBezTo>
                  <a:pt x="211" y="962"/>
                  <a:pt x="211" y="962"/>
                  <a:pt x="211" y="962"/>
                </a:cubicBezTo>
                <a:cubicBezTo>
                  <a:pt x="198" y="950"/>
                  <a:pt x="181" y="968"/>
                  <a:pt x="176" y="973"/>
                </a:cubicBezTo>
                <a:cubicBezTo>
                  <a:pt x="171" y="978"/>
                  <a:pt x="163" y="990"/>
                  <a:pt x="163" y="999"/>
                </a:cubicBezTo>
                <a:cubicBezTo>
                  <a:pt x="164" y="1003"/>
                  <a:pt x="165" y="1006"/>
                  <a:pt x="169" y="1009"/>
                </a:cubicBezTo>
                <a:cubicBezTo>
                  <a:pt x="170" y="1010"/>
                  <a:pt x="170" y="1010"/>
                  <a:pt x="170" y="1010"/>
                </a:cubicBezTo>
                <a:cubicBezTo>
                  <a:pt x="173" y="1014"/>
                  <a:pt x="177" y="1015"/>
                  <a:pt x="182" y="1015"/>
                </a:cubicBezTo>
                <a:cubicBezTo>
                  <a:pt x="192" y="1015"/>
                  <a:pt x="202" y="1005"/>
                  <a:pt x="205" y="1002"/>
                </a:cubicBezTo>
                <a:close/>
                <a:moveTo>
                  <a:pt x="542" y="1070"/>
                </a:moveTo>
                <a:cubicBezTo>
                  <a:pt x="543" y="1082"/>
                  <a:pt x="532" y="1093"/>
                  <a:pt x="523" y="1095"/>
                </a:cubicBezTo>
                <a:cubicBezTo>
                  <a:pt x="508" y="1098"/>
                  <a:pt x="493" y="1087"/>
                  <a:pt x="492" y="1072"/>
                </a:cubicBezTo>
                <a:cubicBezTo>
                  <a:pt x="531" y="1063"/>
                  <a:pt x="531" y="1063"/>
                  <a:pt x="531" y="1063"/>
                </a:cubicBezTo>
                <a:cubicBezTo>
                  <a:pt x="535" y="1066"/>
                  <a:pt x="535" y="1066"/>
                  <a:pt x="535" y="1066"/>
                </a:cubicBezTo>
                <a:cubicBezTo>
                  <a:pt x="539" y="1065"/>
                  <a:pt x="539" y="1065"/>
                  <a:pt x="539" y="1065"/>
                </a:cubicBezTo>
                <a:cubicBezTo>
                  <a:pt x="534" y="1047"/>
                  <a:pt x="534" y="1047"/>
                  <a:pt x="534" y="1047"/>
                </a:cubicBezTo>
                <a:cubicBezTo>
                  <a:pt x="530" y="1048"/>
                  <a:pt x="530" y="1048"/>
                  <a:pt x="530" y="1048"/>
                </a:cubicBezTo>
                <a:cubicBezTo>
                  <a:pt x="527" y="1055"/>
                  <a:pt x="527" y="1055"/>
                  <a:pt x="527" y="1055"/>
                </a:cubicBezTo>
                <a:cubicBezTo>
                  <a:pt x="488" y="1063"/>
                  <a:pt x="488" y="1063"/>
                  <a:pt x="488" y="1063"/>
                </a:cubicBezTo>
                <a:cubicBezTo>
                  <a:pt x="484" y="1051"/>
                  <a:pt x="492" y="1035"/>
                  <a:pt x="505" y="1032"/>
                </a:cubicBezTo>
                <a:cubicBezTo>
                  <a:pt x="514" y="1030"/>
                  <a:pt x="523" y="1032"/>
                  <a:pt x="528" y="1039"/>
                </a:cubicBezTo>
                <a:cubicBezTo>
                  <a:pt x="532" y="1037"/>
                  <a:pt x="532" y="1037"/>
                  <a:pt x="532" y="1037"/>
                </a:cubicBezTo>
                <a:cubicBezTo>
                  <a:pt x="527" y="1020"/>
                  <a:pt x="527" y="1020"/>
                  <a:pt x="527" y="1020"/>
                </a:cubicBezTo>
                <a:cubicBezTo>
                  <a:pt x="520" y="1021"/>
                  <a:pt x="515" y="1021"/>
                  <a:pt x="507" y="1023"/>
                </a:cubicBezTo>
                <a:cubicBezTo>
                  <a:pt x="483" y="1030"/>
                  <a:pt x="462" y="1043"/>
                  <a:pt x="473" y="1075"/>
                </a:cubicBezTo>
                <a:cubicBezTo>
                  <a:pt x="480" y="1104"/>
                  <a:pt x="501" y="1110"/>
                  <a:pt x="524" y="1105"/>
                </a:cubicBezTo>
                <a:cubicBezTo>
                  <a:pt x="537" y="1102"/>
                  <a:pt x="544" y="1097"/>
                  <a:pt x="551" y="1088"/>
                </a:cubicBezTo>
                <a:cubicBezTo>
                  <a:pt x="545" y="1070"/>
                  <a:pt x="545" y="1070"/>
                  <a:pt x="545" y="1070"/>
                </a:cubicBezTo>
                <a:lnTo>
                  <a:pt x="542" y="1070"/>
                </a:lnTo>
                <a:close/>
                <a:moveTo>
                  <a:pt x="784" y="907"/>
                </a:moveTo>
                <a:cubicBezTo>
                  <a:pt x="784" y="907"/>
                  <a:pt x="786" y="916"/>
                  <a:pt x="785" y="921"/>
                </a:cubicBezTo>
                <a:cubicBezTo>
                  <a:pt x="783" y="932"/>
                  <a:pt x="768" y="946"/>
                  <a:pt x="768" y="946"/>
                </a:cubicBezTo>
                <a:cubicBezTo>
                  <a:pt x="716" y="903"/>
                  <a:pt x="716" y="903"/>
                  <a:pt x="716" y="903"/>
                </a:cubicBezTo>
                <a:cubicBezTo>
                  <a:pt x="718" y="897"/>
                  <a:pt x="718" y="897"/>
                  <a:pt x="718" y="897"/>
                </a:cubicBezTo>
                <a:cubicBezTo>
                  <a:pt x="714" y="894"/>
                  <a:pt x="714" y="894"/>
                  <a:pt x="714" y="894"/>
                </a:cubicBezTo>
                <a:cubicBezTo>
                  <a:pt x="696" y="917"/>
                  <a:pt x="696" y="917"/>
                  <a:pt x="696" y="917"/>
                </a:cubicBezTo>
                <a:cubicBezTo>
                  <a:pt x="701" y="920"/>
                  <a:pt x="701" y="920"/>
                  <a:pt x="701" y="920"/>
                </a:cubicBezTo>
                <a:cubicBezTo>
                  <a:pt x="706" y="917"/>
                  <a:pt x="706" y="917"/>
                  <a:pt x="706" y="917"/>
                </a:cubicBezTo>
                <a:cubicBezTo>
                  <a:pt x="757" y="959"/>
                  <a:pt x="757" y="959"/>
                  <a:pt x="757" y="959"/>
                </a:cubicBezTo>
                <a:cubicBezTo>
                  <a:pt x="756" y="965"/>
                  <a:pt x="756" y="965"/>
                  <a:pt x="756" y="965"/>
                </a:cubicBezTo>
                <a:cubicBezTo>
                  <a:pt x="758" y="969"/>
                  <a:pt x="758" y="969"/>
                  <a:pt x="758" y="969"/>
                </a:cubicBezTo>
                <a:cubicBezTo>
                  <a:pt x="798" y="923"/>
                  <a:pt x="798" y="923"/>
                  <a:pt x="798" y="923"/>
                </a:cubicBezTo>
                <a:cubicBezTo>
                  <a:pt x="789" y="901"/>
                  <a:pt x="789" y="901"/>
                  <a:pt x="789" y="901"/>
                </a:cubicBezTo>
                <a:lnTo>
                  <a:pt x="784" y="907"/>
                </a:lnTo>
                <a:close/>
                <a:moveTo>
                  <a:pt x="632" y="683"/>
                </a:moveTo>
                <a:cubicBezTo>
                  <a:pt x="576" y="822"/>
                  <a:pt x="503" y="948"/>
                  <a:pt x="464" y="990"/>
                </a:cubicBezTo>
                <a:cubicBezTo>
                  <a:pt x="455" y="999"/>
                  <a:pt x="447" y="1007"/>
                  <a:pt x="435" y="1007"/>
                </a:cubicBezTo>
                <a:cubicBezTo>
                  <a:pt x="435" y="1007"/>
                  <a:pt x="434" y="1007"/>
                  <a:pt x="434" y="1007"/>
                </a:cubicBezTo>
                <a:cubicBezTo>
                  <a:pt x="434" y="1007"/>
                  <a:pt x="434" y="1007"/>
                  <a:pt x="434" y="1007"/>
                </a:cubicBezTo>
                <a:cubicBezTo>
                  <a:pt x="434" y="1007"/>
                  <a:pt x="433" y="1007"/>
                  <a:pt x="433" y="1007"/>
                </a:cubicBezTo>
                <a:cubicBezTo>
                  <a:pt x="421" y="1007"/>
                  <a:pt x="414" y="999"/>
                  <a:pt x="405" y="990"/>
                </a:cubicBezTo>
                <a:cubicBezTo>
                  <a:pt x="367" y="948"/>
                  <a:pt x="294" y="822"/>
                  <a:pt x="238" y="683"/>
                </a:cubicBezTo>
                <a:cubicBezTo>
                  <a:pt x="202" y="591"/>
                  <a:pt x="165" y="473"/>
                  <a:pt x="165" y="372"/>
                </a:cubicBezTo>
                <a:cubicBezTo>
                  <a:pt x="165" y="340"/>
                  <a:pt x="168" y="310"/>
                  <a:pt x="177" y="282"/>
                </a:cubicBezTo>
                <a:cubicBezTo>
                  <a:pt x="181" y="272"/>
                  <a:pt x="181" y="272"/>
                  <a:pt x="181" y="272"/>
                </a:cubicBezTo>
                <a:cubicBezTo>
                  <a:pt x="255" y="272"/>
                  <a:pt x="255" y="272"/>
                  <a:pt x="255" y="272"/>
                </a:cubicBezTo>
                <a:cubicBezTo>
                  <a:pt x="255" y="204"/>
                  <a:pt x="255" y="204"/>
                  <a:pt x="255" y="204"/>
                </a:cubicBezTo>
                <a:cubicBezTo>
                  <a:pt x="255" y="185"/>
                  <a:pt x="264" y="165"/>
                  <a:pt x="289" y="157"/>
                </a:cubicBezTo>
                <a:cubicBezTo>
                  <a:pt x="307" y="135"/>
                  <a:pt x="332" y="117"/>
                  <a:pt x="361" y="105"/>
                </a:cubicBezTo>
                <a:cubicBezTo>
                  <a:pt x="361" y="42"/>
                  <a:pt x="361" y="42"/>
                  <a:pt x="361" y="42"/>
                </a:cubicBezTo>
                <a:cubicBezTo>
                  <a:pt x="361" y="42"/>
                  <a:pt x="391" y="42"/>
                  <a:pt x="403" y="42"/>
                </a:cubicBezTo>
                <a:cubicBezTo>
                  <a:pt x="403" y="30"/>
                  <a:pt x="403" y="0"/>
                  <a:pt x="403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66" y="0"/>
                  <a:pt x="466" y="0"/>
                  <a:pt x="466" y="0"/>
                </a:cubicBezTo>
                <a:cubicBezTo>
                  <a:pt x="466" y="0"/>
                  <a:pt x="466" y="30"/>
                  <a:pt x="466" y="42"/>
                </a:cubicBezTo>
                <a:cubicBezTo>
                  <a:pt x="478" y="42"/>
                  <a:pt x="509" y="42"/>
                  <a:pt x="509" y="42"/>
                </a:cubicBezTo>
                <a:cubicBezTo>
                  <a:pt x="509" y="105"/>
                  <a:pt x="509" y="105"/>
                  <a:pt x="509" y="105"/>
                </a:cubicBezTo>
                <a:cubicBezTo>
                  <a:pt x="537" y="117"/>
                  <a:pt x="562" y="135"/>
                  <a:pt x="580" y="157"/>
                </a:cubicBezTo>
                <a:cubicBezTo>
                  <a:pt x="606" y="165"/>
                  <a:pt x="615" y="185"/>
                  <a:pt x="615" y="204"/>
                </a:cubicBezTo>
                <a:cubicBezTo>
                  <a:pt x="615" y="272"/>
                  <a:pt x="615" y="272"/>
                  <a:pt x="615" y="272"/>
                </a:cubicBezTo>
                <a:cubicBezTo>
                  <a:pt x="690" y="272"/>
                  <a:pt x="690" y="272"/>
                  <a:pt x="690" y="272"/>
                </a:cubicBezTo>
                <a:cubicBezTo>
                  <a:pt x="693" y="282"/>
                  <a:pt x="693" y="282"/>
                  <a:pt x="693" y="282"/>
                </a:cubicBezTo>
                <a:cubicBezTo>
                  <a:pt x="702" y="310"/>
                  <a:pt x="706" y="340"/>
                  <a:pt x="706" y="372"/>
                </a:cubicBezTo>
                <a:cubicBezTo>
                  <a:pt x="706" y="473"/>
                  <a:pt x="669" y="591"/>
                  <a:pt x="632" y="683"/>
                </a:cubicBezTo>
                <a:close/>
                <a:moveTo>
                  <a:pt x="662" y="488"/>
                </a:moveTo>
                <a:cubicBezTo>
                  <a:pt x="629" y="483"/>
                  <a:pt x="549" y="470"/>
                  <a:pt x="493" y="461"/>
                </a:cubicBezTo>
                <a:cubicBezTo>
                  <a:pt x="651" y="534"/>
                  <a:pt x="651" y="534"/>
                  <a:pt x="651" y="534"/>
                </a:cubicBezTo>
                <a:cubicBezTo>
                  <a:pt x="655" y="518"/>
                  <a:pt x="659" y="503"/>
                  <a:pt x="662" y="488"/>
                </a:cubicBezTo>
                <a:close/>
                <a:moveTo>
                  <a:pt x="478" y="487"/>
                </a:moveTo>
                <a:cubicBezTo>
                  <a:pt x="509" y="534"/>
                  <a:pt x="509" y="534"/>
                  <a:pt x="509" y="534"/>
                </a:cubicBezTo>
                <a:cubicBezTo>
                  <a:pt x="578" y="534"/>
                  <a:pt x="578" y="534"/>
                  <a:pt x="578" y="534"/>
                </a:cubicBezTo>
                <a:lnTo>
                  <a:pt x="478" y="487"/>
                </a:lnTo>
                <a:close/>
                <a:moveTo>
                  <a:pt x="556" y="183"/>
                </a:moveTo>
                <a:cubicBezTo>
                  <a:pt x="535" y="183"/>
                  <a:pt x="526" y="186"/>
                  <a:pt x="522" y="189"/>
                </a:cubicBezTo>
                <a:cubicBezTo>
                  <a:pt x="521" y="190"/>
                  <a:pt x="519" y="192"/>
                  <a:pt x="519" y="201"/>
                </a:cubicBezTo>
                <a:cubicBezTo>
                  <a:pt x="519" y="201"/>
                  <a:pt x="519" y="247"/>
                  <a:pt x="519" y="272"/>
                </a:cubicBezTo>
                <a:cubicBezTo>
                  <a:pt x="586" y="272"/>
                  <a:pt x="586" y="272"/>
                  <a:pt x="586" y="272"/>
                </a:cubicBezTo>
                <a:cubicBezTo>
                  <a:pt x="586" y="248"/>
                  <a:pt x="586" y="204"/>
                  <a:pt x="586" y="204"/>
                </a:cubicBezTo>
                <a:cubicBezTo>
                  <a:pt x="586" y="195"/>
                  <a:pt x="582" y="183"/>
                  <a:pt x="556" y="183"/>
                </a:cubicBezTo>
                <a:close/>
                <a:moveTo>
                  <a:pt x="466" y="122"/>
                </a:moveTo>
                <a:cubicBezTo>
                  <a:pt x="466" y="126"/>
                  <a:pt x="466" y="129"/>
                  <a:pt x="466" y="132"/>
                </a:cubicBezTo>
                <a:cubicBezTo>
                  <a:pt x="484" y="138"/>
                  <a:pt x="499" y="148"/>
                  <a:pt x="508" y="163"/>
                </a:cubicBezTo>
                <a:cubicBezTo>
                  <a:pt x="517" y="158"/>
                  <a:pt x="527" y="156"/>
                  <a:pt x="537" y="155"/>
                </a:cubicBezTo>
                <a:cubicBezTo>
                  <a:pt x="517" y="139"/>
                  <a:pt x="492" y="128"/>
                  <a:pt x="466" y="122"/>
                </a:cubicBezTo>
                <a:close/>
                <a:moveTo>
                  <a:pt x="434" y="157"/>
                </a:moveTo>
                <a:cubicBezTo>
                  <a:pt x="434" y="157"/>
                  <a:pt x="434" y="157"/>
                  <a:pt x="434" y="157"/>
                </a:cubicBezTo>
                <a:cubicBezTo>
                  <a:pt x="394" y="157"/>
                  <a:pt x="380" y="180"/>
                  <a:pt x="380" y="201"/>
                </a:cubicBezTo>
                <a:cubicBezTo>
                  <a:pt x="380" y="272"/>
                  <a:pt x="380" y="272"/>
                  <a:pt x="380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89" y="272"/>
                  <a:pt x="489" y="272"/>
                  <a:pt x="489" y="272"/>
                </a:cubicBezTo>
                <a:cubicBezTo>
                  <a:pt x="489" y="201"/>
                  <a:pt x="489" y="201"/>
                  <a:pt x="489" y="201"/>
                </a:cubicBezTo>
                <a:cubicBezTo>
                  <a:pt x="489" y="180"/>
                  <a:pt x="475" y="157"/>
                  <a:pt x="434" y="157"/>
                </a:cubicBezTo>
                <a:close/>
                <a:moveTo>
                  <a:pt x="384" y="84"/>
                </a:moveTo>
                <a:cubicBezTo>
                  <a:pt x="395" y="84"/>
                  <a:pt x="425" y="84"/>
                  <a:pt x="425" y="84"/>
                </a:cubicBezTo>
                <a:cubicBezTo>
                  <a:pt x="425" y="84"/>
                  <a:pt x="425" y="114"/>
                  <a:pt x="425" y="126"/>
                </a:cubicBezTo>
                <a:cubicBezTo>
                  <a:pt x="429" y="126"/>
                  <a:pt x="432" y="126"/>
                  <a:pt x="434" y="126"/>
                </a:cubicBezTo>
                <a:cubicBezTo>
                  <a:pt x="434" y="126"/>
                  <a:pt x="434" y="126"/>
                  <a:pt x="434" y="126"/>
                </a:cubicBezTo>
                <a:cubicBezTo>
                  <a:pt x="437" y="126"/>
                  <a:pt x="440" y="126"/>
                  <a:pt x="443" y="126"/>
                </a:cubicBezTo>
                <a:cubicBezTo>
                  <a:pt x="443" y="114"/>
                  <a:pt x="443" y="84"/>
                  <a:pt x="443" y="84"/>
                </a:cubicBezTo>
                <a:cubicBezTo>
                  <a:pt x="443" y="84"/>
                  <a:pt x="474" y="84"/>
                  <a:pt x="486" y="84"/>
                </a:cubicBezTo>
                <a:cubicBezTo>
                  <a:pt x="486" y="76"/>
                  <a:pt x="486" y="72"/>
                  <a:pt x="486" y="65"/>
                </a:cubicBezTo>
                <a:cubicBezTo>
                  <a:pt x="474" y="65"/>
                  <a:pt x="443" y="65"/>
                  <a:pt x="443" y="65"/>
                </a:cubicBezTo>
                <a:cubicBezTo>
                  <a:pt x="443" y="65"/>
                  <a:pt x="443" y="35"/>
                  <a:pt x="443" y="23"/>
                </a:cubicBezTo>
                <a:cubicBezTo>
                  <a:pt x="440" y="23"/>
                  <a:pt x="437" y="23"/>
                  <a:pt x="434" y="23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2" y="23"/>
                  <a:pt x="429" y="23"/>
                  <a:pt x="425" y="23"/>
                </a:cubicBezTo>
                <a:cubicBezTo>
                  <a:pt x="425" y="35"/>
                  <a:pt x="425" y="65"/>
                  <a:pt x="425" y="65"/>
                </a:cubicBezTo>
                <a:cubicBezTo>
                  <a:pt x="425" y="65"/>
                  <a:pt x="395" y="65"/>
                  <a:pt x="384" y="65"/>
                </a:cubicBezTo>
                <a:cubicBezTo>
                  <a:pt x="384" y="72"/>
                  <a:pt x="384" y="76"/>
                  <a:pt x="384" y="84"/>
                </a:cubicBezTo>
                <a:close/>
                <a:moveTo>
                  <a:pt x="332" y="155"/>
                </a:moveTo>
                <a:cubicBezTo>
                  <a:pt x="343" y="156"/>
                  <a:pt x="353" y="158"/>
                  <a:pt x="361" y="163"/>
                </a:cubicBezTo>
                <a:cubicBezTo>
                  <a:pt x="371" y="148"/>
                  <a:pt x="385" y="138"/>
                  <a:pt x="403" y="132"/>
                </a:cubicBezTo>
                <a:cubicBezTo>
                  <a:pt x="403" y="129"/>
                  <a:pt x="403" y="126"/>
                  <a:pt x="403" y="122"/>
                </a:cubicBezTo>
                <a:cubicBezTo>
                  <a:pt x="377" y="128"/>
                  <a:pt x="352" y="139"/>
                  <a:pt x="332" y="155"/>
                </a:cubicBezTo>
                <a:close/>
                <a:moveTo>
                  <a:pt x="284" y="272"/>
                </a:moveTo>
                <a:cubicBezTo>
                  <a:pt x="351" y="272"/>
                  <a:pt x="351" y="272"/>
                  <a:pt x="351" y="272"/>
                </a:cubicBezTo>
                <a:cubicBezTo>
                  <a:pt x="351" y="247"/>
                  <a:pt x="351" y="201"/>
                  <a:pt x="351" y="201"/>
                </a:cubicBezTo>
                <a:cubicBezTo>
                  <a:pt x="351" y="192"/>
                  <a:pt x="348" y="190"/>
                  <a:pt x="347" y="189"/>
                </a:cubicBezTo>
                <a:cubicBezTo>
                  <a:pt x="343" y="186"/>
                  <a:pt x="335" y="183"/>
                  <a:pt x="313" y="183"/>
                </a:cubicBezTo>
                <a:cubicBezTo>
                  <a:pt x="287" y="183"/>
                  <a:pt x="284" y="195"/>
                  <a:pt x="284" y="204"/>
                </a:cubicBezTo>
                <a:cubicBezTo>
                  <a:pt x="284" y="204"/>
                  <a:pt x="284" y="248"/>
                  <a:pt x="284" y="272"/>
                </a:cubicBezTo>
                <a:close/>
                <a:moveTo>
                  <a:pt x="199" y="316"/>
                </a:moveTo>
                <a:cubicBezTo>
                  <a:pt x="307" y="316"/>
                  <a:pt x="307" y="316"/>
                  <a:pt x="307" y="316"/>
                </a:cubicBezTo>
                <a:cubicBezTo>
                  <a:pt x="354" y="316"/>
                  <a:pt x="374" y="327"/>
                  <a:pt x="374" y="354"/>
                </a:cubicBezTo>
                <a:cubicBezTo>
                  <a:pt x="374" y="363"/>
                  <a:pt x="369" y="372"/>
                  <a:pt x="361" y="378"/>
                </a:cubicBezTo>
                <a:cubicBezTo>
                  <a:pt x="367" y="380"/>
                  <a:pt x="389" y="388"/>
                  <a:pt x="392" y="390"/>
                </a:cubicBezTo>
                <a:cubicBezTo>
                  <a:pt x="399" y="386"/>
                  <a:pt x="402" y="376"/>
                  <a:pt x="399" y="371"/>
                </a:cubicBezTo>
                <a:cubicBezTo>
                  <a:pt x="397" y="369"/>
                  <a:pt x="396" y="367"/>
                  <a:pt x="392" y="365"/>
                </a:cubicBezTo>
                <a:cubicBezTo>
                  <a:pt x="389" y="364"/>
                  <a:pt x="383" y="364"/>
                  <a:pt x="383" y="364"/>
                </a:cubicBezTo>
                <a:cubicBezTo>
                  <a:pt x="383" y="352"/>
                  <a:pt x="383" y="352"/>
                  <a:pt x="383" y="352"/>
                </a:cubicBezTo>
                <a:cubicBezTo>
                  <a:pt x="383" y="341"/>
                  <a:pt x="391" y="333"/>
                  <a:pt x="403" y="329"/>
                </a:cubicBezTo>
                <a:cubicBezTo>
                  <a:pt x="404" y="329"/>
                  <a:pt x="404" y="329"/>
                  <a:pt x="404" y="328"/>
                </a:cubicBezTo>
                <a:cubicBezTo>
                  <a:pt x="411" y="323"/>
                  <a:pt x="420" y="319"/>
                  <a:pt x="433" y="318"/>
                </a:cubicBezTo>
                <a:cubicBezTo>
                  <a:pt x="463" y="319"/>
                  <a:pt x="474" y="336"/>
                  <a:pt x="474" y="353"/>
                </a:cubicBezTo>
                <a:cubicBezTo>
                  <a:pt x="474" y="363"/>
                  <a:pt x="469" y="371"/>
                  <a:pt x="467" y="374"/>
                </a:cubicBezTo>
                <a:cubicBezTo>
                  <a:pt x="468" y="382"/>
                  <a:pt x="473" y="387"/>
                  <a:pt x="476" y="390"/>
                </a:cubicBezTo>
                <a:cubicBezTo>
                  <a:pt x="479" y="388"/>
                  <a:pt x="501" y="380"/>
                  <a:pt x="507" y="378"/>
                </a:cubicBezTo>
                <a:cubicBezTo>
                  <a:pt x="499" y="372"/>
                  <a:pt x="494" y="363"/>
                  <a:pt x="494" y="354"/>
                </a:cubicBezTo>
                <a:cubicBezTo>
                  <a:pt x="494" y="327"/>
                  <a:pt x="514" y="316"/>
                  <a:pt x="561" y="316"/>
                </a:cubicBezTo>
                <a:cubicBezTo>
                  <a:pt x="671" y="316"/>
                  <a:pt x="671" y="316"/>
                  <a:pt x="671" y="316"/>
                </a:cubicBezTo>
                <a:cubicBezTo>
                  <a:pt x="670" y="311"/>
                  <a:pt x="669" y="306"/>
                  <a:pt x="668" y="302"/>
                </a:cubicBezTo>
                <a:cubicBezTo>
                  <a:pt x="658" y="302"/>
                  <a:pt x="546" y="302"/>
                  <a:pt x="434" y="302"/>
                </a:cubicBezTo>
                <a:cubicBezTo>
                  <a:pt x="434" y="302"/>
                  <a:pt x="434" y="302"/>
                  <a:pt x="434" y="302"/>
                </a:cubicBezTo>
                <a:cubicBezTo>
                  <a:pt x="323" y="302"/>
                  <a:pt x="213" y="302"/>
                  <a:pt x="202" y="302"/>
                </a:cubicBezTo>
                <a:cubicBezTo>
                  <a:pt x="201" y="306"/>
                  <a:pt x="200" y="311"/>
                  <a:pt x="199" y="316"/>
                </a:cubicBezTo>
                <a:close/>
                <a:moveTo>
                  <a:pt x="202" y="459"/>
                </a:moveTo>
                <a:cubicBezTo>
                  <a:pt x="389" y="430"/>
                  <a:pt x="389" y="430"/>
                  <a:pt x="389" y="430"/>
                </a:cubicBezTo>
                <a:cubicBezTo>
                  <a:pt x="387" y="435"/>
                  <a:pt x="385" y="442"/>
                  <a:pt x="385" y="448"/>
                </a:cubicBezTo>
                <a:cubicBezTo>
                  <a:pt x="385" y="475"/>
                  <a:pt x="406" y="497"/>
                  <a:pt x="433" y="497"/>
                </a:cubicBezTo>
                <a:cubicBezTo>
                  <a:pt x="433" y="497"/>
                  <a:pt x="433" y="497"/>
                  <a:pt x="434" y="497"/>
                </a:cubicBezTo>
                <a:cubicBezTo>
                  <a:pt x="434" y="497"/>
                  <a:pt x="434" y="497"/>
                  <a:pt x="434" y="497"/>
                </a:cubicBezTo>
                <a:cubicBezTo>
                  <a:pt x="435" y="497"/>
                  <a:pt x="435" y="497"/>
                  <a:pt x="436" y="497"/>
                </a:cubicBezTo>
                <a:cubicBezTo>
                  <a:pt x="463" y="497"/>
                  <a:pt x="484" y="475"/>
                  <a:pt x="484" y="448"/>
                </a:cubicBezTo>
                <a:cubicBezTo>
                  <a:pt x="484" y="442"/>
                  <a:pt x="483" y="435"/>
                  <a:pt x="481" y="430"/>
                </a:cubicBezTo>
                <a:cubicBezTo>
                  <a:pt x="668" y="459"/>
                  <a:pt x="668" y="459"/>
                  <a:pt x="668" y="459"/>
                </a:cubicBezTo>
                <a:cubicBezTo>
                  <a:pt x="673" y="427"/>
                  <a:pt x="676" y="398"/>
                  <a:pt x="676" y="372"/>
                </a:cubicBezTo>
                <a:cubicBezTo>
                  <a:pt x="676" y="362"/>
                  <a:pt x="676" y="353"/>
                  <a:pt x="675" y="344"/>
                </a:cubicBezTo>
                <a:cubicBezTo>
                  <a:pt x="561" y="344"/>
                  <a:pt x="561" y="344"/>
                  <a:pt x="561" y="344"/>
                </a:cubicBezTo>
                <a:cubicBezTo>
                  <a:pt x="531" y="344"/>
                  <a:pt x="528" y="347"/>
                  <a:pt x="527" y="349"/>
                </a:cubicBezTo>
                <a:cubicBezTo>
                  <a:pt x="524" y="351"/>
                  <a:pt x="524" y="356"/>
                  <a:pt x="527" y="358"/>
                </a:cubicBezTo>
                <a:cubicBezTo>
                  <a:pt x="534" y="362"/>
                  <a:pt x="544" y="367"/>
                  <a:pt x="544" y="382"/>
                </a:cubicBezTo>
                <a:cubicBezTo>
                  <a:pt x="544" y="382"/>
                  <a:pt x="544" y="383"/>
                  <a:pt x="544" y="383"/>
                </a:cubicBezTo>
                <a:cubicBezTo>
                  <a:pt x="544" y="395"/>
                  <a:pt x="533" y="399"/>
                  <a:pt x="508" y="410"/>
                </a:cubicBezTo>
                <a:cubicBezTo>
                  <a:pt x="500" y="412"/>
                  <a:pt x="474" y="422"/>
                  <a:pt x="474" y="422"/>
                </a:cubicBezTo>
                <a:cubicBezTo>
                  <a:pt x="468" y="419"/>
                  <a:pt x="468" y="419"/>
                  <a:pt x="468" y="419"/>
                </a:cubicBezTo>
                <a:cubicBezTo>
                  <a:pt x="460" y="415"/>
                  <a:pt x="441" y="402"/>
                  <a:pt x="441" y="380"/>
                </a:cubicBezTo>
                <a:cubicBezTo>
                  <a:pt x="441" y="368"/>
                  <a:pt x="447" y="366"/>
                  <a:pt x="447" y="357"/>
                </a:cubicBezTo>
                <a:cubicBezTo>
                  <a:pt x="447" y="350"/>
                  <a:pt x="442" y="344"/>
                  <a:pt x="434" y="344"/>
                </a:cubicBezTo>
                <a:cubicBezTo>
                  <a:pt x="434" y="344"/>
                  <a:pt x="433" y="344"/>
                  <a:pt x="433" y="344"/>
                </a:cubicBezTo>
                <a:cubicBezTo>
                  <a:pt x="432" y="344"/>
                  <a:pt x="432" y="344"/>
                  <a:pt x="431" y="344"/>
                </a:cubicBezTo>
                <a:cubicBezTo>
                  <a:pt x="431" y="344"/>
                  <a:pt x="431" y="344"/>
                  <a:pt x="431" y="344"/>
                </a:cubicBezTo>
                <a:cubicBezTo>
                  <a:pt x="416" y="345"/>
                  <a:pt x="414" y="356"/>
                  <a:pt x="414" y="356"/>
                </a:cubicBezTo>
                <a:cubicBezTo>
                  <a:pt x="414" y="356"/>
                  <a:pt x="419" y="358"/>
                  <a:pt x="423" y="365"/>
                </a:cubicBezTo>
                <a:cubicBezTo>
                  <a:pt x="423" y="365"/>
                  <a:pt x="423" y="365"/>
                  <a:pt x="423" y="365"/>
                </a:cubicBezTo>
                <a:cubicBezTo>
                  <a:pt x="424" y="368"/>
                  <a:pt x="425" y="370"/>
                  <a:pt x="426" y="373"/>
                </a:cubicBezTo>
                <a:cubicBezTo>
                  <a:pt x="426" y="375"/>
                  <a:pt x="427" y="377"/>
                  <a:pt x="427" y="380"/>
                </a:cubicBezTo>
                <a:cubicBezTo>
                  <a:pt x="427" y="402"/>
                  <a:pt x="408" y="415"/>
                  <a:pt x="399" y="419"/>
                </a:cubicBezTo>
                <a:cubicBezTo>
                  <a:pt x="393" y="422"/>
                  <a:pt x="393" y="422"/>
                  <a:pt x="393" y="422"/>
                </a:cubicBezTo>
                <a:cubicBezTo>
                  <a:pt x="393" y="422"/>
                  <a:pt x="368" y="412"/>
                  <a:pt x="360" y="410"/>
                </a:cubicBezTo>
                <a:cubicBezTo>
                  <a:pt x="335" y="399"/>
                  <a:pt x="324" y="395"/>
                  <a:pt x="324" y="383"/>
                </a:cubicBezTo>
                <a:cubicBezTo>
                  <a:pt x="324" y="383"/>
                  <a:pt x="324" y="382"/>
                  <a:pt x="324" y="382"/>
                </a:cubicBezTo>
                <a:cubicBezTo>
                  <a:pt x="324" y="367"/>
                  <a:pt x="335" y="362"/>
                  <a:pt x="341" y="358"/>
                </a:cubicBezTo>
                <a:cubicBezTo>
                  <a:pt x="344" y="356"/>
                  <a:pt x="344" y="351"/>
                  <a:pt x="341" y="349"/>
                </a:cubicBezTo>
                <a:cubicBezTo>
                  <a:pt x="340" y="347"/>
                  <a:pt x="338" y="344"/>
                  <a:pt x="307" y="344"/>
                </a:cubicBezTo>
                <a:cubicBezTo>
                  <a:pt x="195" y="344"/>
                  <a:pt x="195" y="344"/>
                  <a:pt x="195" y="344"/>
                </a:cubicBezTo>
                <a:cubicBezTo>
                  <a:pt x="195" y="353"/>
                  <a:pt x="194" y="362"/>
                  <a:pt x="194" y="372"/>
                </a:cubicBezTo>
                <a:cubicBezTo>
                  <a:pt x="194" y="398"/>
                  <a:pt x="197" y="427"/>
                  <a:pt x="202" y="459"/>
                </a:cubicBezTo>
                <a:close/>
                <a:moveTo>
                  <a:pt x="449" y="497"/>
                </a:moveTo>
                <a:cubicBezTo>
                  <a:pt x="449" y="534"/>
                  <a:pt x="449" y="534"/>
                  <a:pt x="449" y="534"/>
                </a:cubicBezTo>
                <a:cubicBezTo>
                  <a:pt x="474" y="534"/>
                  <a:pt x="474" y="534"/>
                  <a:pt x="474" y="534"/>
                </a:cubicBezTo>
                <a:lnTo>
                  <a:pt x="449" y="497"/>
                </a:lnTo>
                <a:close/>
                <a:moveTo>
                  <a:pt x="395" y="534"/>
                </a:moveTo>
                <a:cubicBezTo>
                  <a:pt x="419" y="534"/>
                  <a:pt x="419" y="534"/>
                  <a:pt x="419" y="534"/>
                </a:cubicBezTo>
                <a:cubicBezTo>
                  <a:pt x="419" y="497"/>
                  <a:pt x="419" y="497"/>
                  <a:pt x="419" y="497"/>
                </a:cubicBezTo>
                <a:lnTo>
                  <a:pt x="395" y="534"/>
                </a:lnTo>
                <a:close/>
                <a:moveTo>
                  <a:pt x="292" y="534"/>
                </a:moveTo>
                <a:cubicBezTo>
                  <a:pt x="360" y="534"/>
                  <a:pt x="360" y="534"/>
                  <a:pt x="360" y="534"/>
                </a:cubicBezTo>
                <a:cubicBezTo>
                  <a:pt x="391" y="487"/>
                  <a:pt x="391" y="487"/>
                  <a:pt x="391" y="487"/>
                </a:cubicBezTo>
                <a:lnTo>
                  <a:pt x="292" y="534"/>
                </a:lnTo>
                <a:close/>
                <a:moveTo>
                  <a:pt x="219" y="534"/>
                </a:moveTo>
                <a:cubicBezTo>
                  <a:pt x="376" y="461"/>
                  <a:pt x="376" y="461"/>
                  <a:pt x="376" y="461"/>
                </a:cubicBezTo>
                <a:cubicBezTo>
                  <a:pt x="321" y="470"/>
                  <a:pt x="241" y="483"/>
                  <a:pt x="208" y="488"/>
                </a:cubicBezTo>
                <a:cubicBezTo>
                  <a:pt x="211" y="503"/>
                  <a:pt x="215" y="518"/>
                  <a:pt x="219" y="534"/>
                </a:cubicBezTo>
                <a:close/>
                <a:moveTo>
                  <a:pt x="250" y="631"/>
                </a:moveTo>
                <a:cubicBezTo>
                  <a:pt x="276" y="631"/>
                  <a:pt x="350" y="631"/>
                  <a:pt x="370" y="631"/>
                </a:cubicBezTo>
                <a:cubicBezTo>
                  <a:pt x="370" y="617"/>
                  <a:pt x="370" y="583"/>
                  <a:pt x="370" y="563"/>
                </a:cubicBezTo>
                <a:cubicBezTo>
                  <a:pt x="228" y="563"/>
                  <a:pt x="228" y="563"/>
                  <a:pt x="228" y="563"/>
                </a:cubicBezTo>
                <a:cubicBezTo>
                  <a:pt x="234" y="585"/>
                  <a:pt x="241" y="608"/>
                  <a:pt x="250" y="631"/>
                </a:cubicBezTo>
                <a:close/>
                <a:moveTo>
                  <a:pt x="370" y="758"/>
                </a:moveTo>
                <a:cubicBezTo>
                  <a:pt x="356" y="758"/>
                  <a:pt x="325" y="758"/>
                  <a:pt x="302" y="758"/>
                </a:cubicBezTo>
                <a:cubicBezTo>
                  <a:pt x="325" y="806"/>
                  <a:pt x="348" y="850"/>
                  <a:pt x="370" y="886"/>
                </a:cubicBezTo>
                <a:cubicBezTo>
                  <a:pt x="370" y="839"/>
                  <a:pt x="370" y="774"/>
                  <a:pt x="370" y="758"/>
                </a:cubicBezTo>
                <a:close/>
                <a:moveTo>
                  <a:pt x="567" y="758"/>
                </a:moveTo>
                <a:cubicBezTo>
                  <a:pt x="545" y="758"/>
                  <a:pt x="513" y="758"/>
                  <a:pt x="500" y="758"/>
                </a:cubicBezTo>
                <a:cubicBezTo>
                  <a:pt x="500" y="774"/>
                  <a:pt x="500" y="839"/>
                  <a:pt x="500" y="886"/>
                </a:cubicBezTo>
                <a:cubicBezTo>
                  <a:pt x="521" y="850"/>
                  <a:pt x="544" y="806"/>
                  <a:pt x="567" y="758"/>
                </a:cubicBezTo>
                <a:close/>
                <a:moveTo>
                  <a:pt x="609" y="661"/>
                </a:moveTo>
                <a:cubicBezTo>
                  <a:pt x="470" y="661"/>
                  <a:pt x="470" y="661"/>
                  <a:pt x="470" y="661"/>
                </a:cubicBezTo>
                <a:cubicBezTo>
                  <a:pt x="470" y="563"/>
                  <a:pt x="470" y="563"/>
                  <a:pt x="470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434" y="563"/>
                  <a:pt x="434" y="563"/>
                  <a:pt x="434" y="563"/>
                </a:cubicBezTo>
                <a:cubicBezTo>
                  <a:pt x="398" y="563"/>
                  <a:pt x="398" y="563"/>
                  <a:pt x="398" y="563"/>
                </a:cubicBezTo>
                <a:cubicBezTo>
                  <a:pt x="398" y="661"/>
                  <a:pt x="398" y="661"/>
                  <a:pt x="398" y="661"/>
                </a:cubicBezTo>
                <a:cubicBezTo>
                  <a:pt x="261" y="661"/>
                  <a:pt x="261" y="661"/>
                  <a:pt x="261" y="661"/>
                </a:cubicBezTo>
                <a:cubicBezTo>
                  <a:pt x="263" y="664"/>
                  <a:pt x="264" y="668"/>
                  <a:pt x="266" y="672"/>
                </a:cubicBezTo>
                <a:cubicBezTo>
                  <a:pt x="273" y="691"/>
                  <a:pt x="281" y="710"/>
                  <a:pt x="290" y="729"/>
                </a:cubicBezTo>
                <a:cubicBezTo>
                  <a:pt x="384" y="729"/>
                  <a:pt x="384" y="729"/>
                  <a:pt x="384" y="729"/>
                </a:cubicBezTo>
                <a:cubicBezTo>
                  <a:pt x="398" y="729"/>
                  <a:pt x="398" y="729"/>
                  <a:pt x="398" y="729"/>
                </a:cubicBezTo>
                <a:cubicBezTo>
                  <a:pt x="398" y="933"/>
                  <a:pt x="398" y="933"/>
                  <a:pt x="398" y="933"/>
                </a:cubicBezTo>
                <a:cubicBezTo>
                  <a:pt x="409" y="948"/>
                  <a:pt x="418" y="961"/>
                  <a:pt x="426" y="969"/>
                </a:cubicBezTo>
                <a:cubicBezTo>
                  <a:pt x="429" y="972"/>
                  <a:pt x="432" y="975"/>
                  <a:pt x="434" y="977"/>
                </a:cubicBezTo>
                <a:cubicBezTo>
                  <a:pt x="436" y="975"/>
                  <a:pt x="440" y="972"/>
                  <a:pt x="442" y="969"/>
                </a:cubicBezTo>
                <a:cubicBezTo>
                  <a:pt x="450" y="961"/>
                  <a:pt x="460" y="948"/>
                  <a:pt x="470" y="933"/>
                </a:cubicBezTo>
                <a:cubicBezTo>
                  <a:pt x="470" y="729"/>
                  <a:pt x="470" y="729"/>
                  <a:pt x="470" y="729"/>
                </a:cubicBezTo>
                <a:cubicBezTo>
                  <a:pt x="485" y="729"/>
                  <a:pt x="485" y="729"/>
                  <a:pt x="485" y="729"/>
                </a:cubicBezTo>
                <a:cubicBezTo>
                  <a:pt x="580" y="729"/>
                  <a:pt x="580" y="729"/>
                  <a:pt x="580" y="729"/>
                </a:cubicBezTo>
                <a:cubicBezTo>
                  <a:pt x="588" y="710"/>
                  <a:pt x="597" y="691"/>
                  <a:pt x="604" y="672"/>
                </a:cubicBezTo>
                <a:cubicBezTo>
                  <a:pt x="606" y="668"/>
                  <a:pt x="608" y="664"/>
                  <a:pt x="609" y="661"/>
                </a:cubicBezTo>
                <a:close/>
                <a:moveTo>
                  <a:pt x="620" y="631"/>
                </a:moveTo>
                <a:cubicBezTo>
                  <a:pt x="629" y="608"/>
                  <a:pt x="636" y="585"/>
                  <a:pt x="643" y="563"/>
                </a:cubicBezTo>
                <a:cubicBezTo>
                  <a:pt x="500" y="563"/>
                  <a:pt x="500" y="563"/>
                  <a:pt x="500" y="563"/>
                </a:cubicBezTo>
                <a:cubicBezTo>
                  <a:pt x="500" y="583"/>
                  <a:pt x="500" y="617"/>
                  <a:pt x="500" y="631"/>
                </a:cubicBezTo>
                <a:cubicBezTo>
                  <a:pt x="519" y="631"/>
                  <a:pt x="594" y="631"/>
                  <a:pt x="620" y="631"/>
                </a:cubicBezTo>
                <a:close/>
                <a:moveTo>
                  <a:pt x="299" y="1007"/>
                </a:moveTo>
                <a:cubicBezTo>
                  <a:pt x="300" y="1009"/>
                  <a:pt x="300" y="1009"/>
                  <a:pt x="300" y="1009"/>
                </a:cubicBezTo>
                <a:cubicBezTo>
                  <a:pt x="272" y="1042"/>
                  <a:pt x="272" y="1042"/>
                  <a:pt x="272" y="1042"/>
                </a:cubicBezTo>
                <a:cubicBezTo>
                  <a:pt x="274" y="992"/>
                  <a:pt x="274" y="992"/>
                  <a:pt x="274" y="992"/>
                </a:cubicBezTo>
                <a:cubicBezTo>
                  <a:pt x="261" y="987"/>
                  <a:pt x="261" y="987"/>
                  <a:pt x="261" y="987"/>
                </a:cubicBezTo>
                <a:cubicBezTo>
                  <a:pt x="257" y="991"/>
                  <a:pt x="257" y="991"/>
                  <a:pt x="257" y="991"/>
                </a:cubicBezTo>
                <a:cubicBezTo>
                  <a:pt x="259" y="996"/>
                  <a:pt x="259" y="996"/>
                  <a:pt x="259" y="996"/>
                </a:cubicBezTo>
                <a:cubicBezTo>
                  <a:pt x="216" y="1045"/>
                  <a:pt x="216" y="1045"/>
                  <a:pt x="216" y="1045"/>
                </a:cubicBezTo>
                <a:cubicBezTo>
                  <a:pt x="210" y="1045"/>
                  <a:pt x="210" y="1045"/>
                  <a:pt x="210" y="1045"/>
                </a:cubicBezTo>
                <a:cubicBezTo>
                  <a:pt x="208" y="1049"/>
                  <a:pt x="208" y="1049"/>
                  <a:pt x="208" y="1049"/>
                </a:cubicBezTo>
                <a:cubicBezTo>
                  <a:pt x="226" y="1060"/>
                  <a:pt x="226" y="1060"/>
                  <a:pt x="226" y="1060"/>
                </a:cubicBezTo>
                <a:cubicBezTo>
                  <a:pt x="227" y="1057"/>
                  <a:pt x="227" y="1057"/>
                  <a:pt x="227" y="1057"/>
                </a:cubicBezTo>
                <a:cubicBezTo>
                  <a:pt x="224" y="1052"/>
                  <a:pt x="224" y="1052"/>
                  <a:pt x="224" y="1052"/>
                </a:cubicBezTo>
                <a:cubicBezTo>
                  <a:pt x="257" y="1012"/>
                  <a:pt x="257" y="1012"/>
                  <a:pt x="257" y="1012"/>
                </a:cubicBezTo>
                <a:cubicBezTo>
                  <a:pt x="251" y="1073"/>
                  <a:pt x="251" y="1073"/>
                  <a:pt x="251" y="1073"/>
                </a:cubicBezTo>
                <a:cubicBezTo>
                  <a:pt x="260" y="1076"/>
                  <a:pt x="260" y="1076"/>
                  <a:pt x="260" y="1076"/>
                </a:cubicBezTo>
                <a:cubicBezTo>
                  <a:pt x="300" y="1027"/>
                  <a:pt x="300" y="1027"/>
                  <a:pt x="300" y="1027"/>
                </a:cubicBezTo>
                <a:cubicBezTo>
                  <a:pt x="294" y="1080"/>
                  <a:pt x="294" y="1080"/>
                  <a:pt x="294" y="1080"/>
                </a:cubicBezTo>
                <a:cubicBezTo>
                  <a:pt x="290" y="1081"/>
                  <a:pt x="290" y="1081"/>
                  <a:pt x="290" y="1081"/>
                </a:cubicBezTo>
                <a:cubicBezTo>
                  <a:pt x="288" y="1086"/>
                  <a:pt x="288" y="1086"/>
                  <a:pt x="288" y="1086"/>
                </a:cubicBezTo>
                <a:cubicBezTo>
                  <a:pt x="311" y="1096"/>
                  <a:pt x="311" y="1096"/>
                  <a:pt x="311" y="1096"/>
                </a:cubicBezTo>
                <a:cubicBezTo>
                  <a:pt x="313" y="1092"/>
                  <a:pt x="313" y="1092"/>
                  <a:pt x="313" y="1092"/>
                </a:cubicBezTo>
                <a:cubicBezTo>
                  <a:pt x="308" y="1086"/>
                  <a:pt x="308" y="1086"/>
                  <a:pt x="308" y="1086"/>
                </a:cubicBezTo>
                <a:cubicBezTo>
                  <a:pt x="317" y="1019"/>
                  <a:pt x="317" y="1019"/>
                  <a:pt x="317" y="1019"/>
                </a:cubicBezTo>
                <a:cubicBezTo>
                  <a:pt x="320" y="1018"/>
                  <a:pt x="320" y="1018"/>
                  <a:pt x="320" y="1018"/>
                </a:cubicBezTo>
                <a:cubicBezTo>
                  <a:pt x="320" y="1013"/>
                  <a:pt x="320" y="1013"/>
                  <a:pt x="320" y="1013"/>
                </a:cubicBezTo>
                <a:cubicBezTo>
                  <a:pt x="301" y="1005"/>
                  <a:pt x="301" y="1005"/>
                  <a:pt x="301" y="1005"/>
                </a:cubicBezTo>
                <a:lnTo>
                  <a:pt x="299" y="1007"/>
                </a:lnTo>
                <a:close/>
                <a:moveTo>
                  <a:pt x="344" y="1027"/>
                </a:moveTo>
                <a:cubicBezTo>
                  <a:pt x="351" y="1031"/>
                  <a:pt x="351" y="1031"/>
                  <a:pt x="351" y="1031"/>
                </a:cubicBezTo>
                <a:cubicBezTo>
                  <a:pt x="338" y="1095"/>
                  <a:pt x="338" y="1095"/>
                  <a:pt x="338" y="1095"/>
                </a:cubicBezTo>
                <a:cubicBezTo>
                  <a:pt x="331" y="1097"/>
                  <a:pt x="331" y="1097"/>
                  <a:pt x="331" y="1097"/>
                </a:cubicBezTo>
                <a:cubicBezTo>
                  <a:pt x="329" y="1100"/>
                  <a:pt x="329" y="1100"/>
                  <a:pt x="329" y="1100"/>
                </a:cubicBezTo>
                <a:cubicBezTo>
                  <a:pt x="357" y="1107"/>
                  <a:pt x="357" y="1107"/>
                  <a:pt x="357" y="1107"/>
                </a:cubicBezTo>
                <a:cubicBezTo>
                  <a:pt x="357" y="1103"/>
                  <a:pt x="357" y="1103"/>
                  <a:pt x="357" y="1103"/>
                </a:cubicBezTo>
                <a:cubicBezTo>
                  <a:pt x="351" y="1099"/>
                  <a:pt x="351" y="1099"/>
                  <a:pt x="351" y="1099"/>
                </a:cubicBezTo>
                <a:cubicBezTo>
                  <a:pt x="364" y="1033"/>
                  <a:pt x="364" y="1033"/>
                  <a:pt x="364" y="1033"/>
                </a:cubicBezTo>
                <a:cubicBezTo>
                  <a:pt x="371" y="1033"/>
                  <a:pt x="371" y="1033"/>
                  <a:pt x="371" y="1033"/>
                </a:cubicBezTo>
                <a:cubicBezTo>
                  <a:pt x="371" y="1027"/>
                  <a:pt x="371" y="1027"/>
                  <a:pt x="371" y="1027"/>
                </a:cubicBezTo>
                <a:cubicBezTo>
                  <a:pt x="345" y="1022"/>
                  <a:pt x="345" y="1022"/>
                  <a:pt x="345" y="1022"/>
                </a:cubicBezTo>
                <a:lnTo>
                  <a:pt x="344" y="1027"/>
                </a:lnTo>
                <a:close/>
                <a:moveTo>
                  <a:pt x="831" y="783"/>
                </a:moveTo>
                <a:cubicBezTo>
                  <a:pt x="828" y="786"/>
                  <a:pt x="828" y="786"/>
                  <a:pt x="828" y="786"/>
                </a:cubicBezTo>
                <a:cubicBezTo>
                  <a:pt x="837" y="795"/>
                  <a:pt x="839" y="808"/>
                  <a:pt x="835" y="817"/>
                </a:cubicBezTo>
                <a:cubicBezTo>
                  <a:pt x="828" y="830"/>
                  <a:pt x="803" y="834"/>
                  <a:pt x="791" y="825"/>
                </a:cubicBezTo>
                <a:cubicBezTo>
                  <a:pt x="779" y="816"/>
                  <a:pt x="769" y="804"/>
                  <a:pt x="775" y="792"/>
                </a:cubicBezTo>
                <a:cubicBezTo>
                  <a:pt x="779" y="784"/>
                  <a:pt x="786" y="779"/>
                  <a:pt x="795" y="779"/>
                </a:cubicBezTo>
                <a:cubicBezTo>
                  <a:pt x="796" y="774"/>
                  <a:pt x="796" y="774"/>
                  <a:pt x="796" y="774"/>
                </a:cubicBezTo>
                <a:cubicBezTo>
                  <a:pt x="779" y="768"/>
                  <a:pt x="779" y="768"/>
                  <a:pt x="779" y="768"/>
                </a:cubicBezTo>
                <a:cubicBezTo>
                  <a:pt x="775" y="774"/>
                  <a:pt x="772" y="778"/>
                  <a:pt x="769" y="785"/>
                </a:cubicBezTo>
                <a:cubicBezTo>
                  <a:pt x="759" y="809"/>
                  <a:pt x="755" y="834"/>
                  <a:pt x="785" y="847"/>
                </a:cubicBezTo>
                <a:cubicBezTo>
                  <a:pt x="816" y="860"/>
                  <a:pt x="833" y="845"/>
                  <a:pt x="844" y="823"/>
                </a:cubicBezTo>
                <a:cubicBezTo>
                  <a:pt x="849" y="812"/>
                  <a:pt x="850" y="803"/>
                  <a:pt x="847" y="790"/>
                </a:cubicBezTo>
                <a:lnTo>
                  <a:pt x="831" y="783"/>
                </a:lnTo>
                <a:close/>
                <a:moveTo>
                  <a:pt x="453" y="1036"/>
                </a:moveTo>
                <a:cubicBezTo>
                  <a:pt x="453" y="1033"/>
                  <a:pt x="453" y="1033"/>
                  <a:pt x="453" y="1033"/>
                </a:cubicBezTo>
                <a:cubicBezTo>
                  <a:pt x="436" y="1033"/>
                  <a:pt x="436" y="1033"/>
                  <a:pt x="436" y="1033"/>
                </a:cubicBezTo>
                <a:cubicBezTo>
                  <a:pt x="436" y="1037"/>
                  <a:pt x="436" y="1037"/>
                  <a:pt x="436" y="1037"/>
                </a:cubicBezTo>
                <a:cubicBezTo>
                  <a:pt x="440" y="1040"/>
                  <a:pt x="440" y="1040"/>
                  <a:pt x="440" y="1040"/>
                </a:cubicBezTo>
                <a:cubicBezTo>
                  <a:pt x="445" y="1086"/>
                  <a:pt x="445" y="1086"/>
                  <a:pt x="445" y="1086"/>
                </a:cubicBezTo>
                <a:cubicBezTo>
                  <a:pt x="401" y="1031"/>
                  <a:pt x="401" y="1031"/>
                  <a:pt x="401" y="1031"/>
                </a:cubicBezTo>
                <a:cubicBezTo>
                  <a:pt x="386" y="1029"/>
                  <a:pt x="386" y="1029"/>
                  <a:pt x="386" y="1029"/>
                </a:cubicBezTo>
                <a:cubicBezTo>
                  <a:pt x="387" y="1034"/>
                  <a:pt x="387" y="1034"/>
                  <a:pt x="387" y="1034"/>
                </a:cubicBezTo>
                <a:cubicBezTo>
                  <a:pt x="389" y="1038"/>
                  <a:pt x="389" y="1038"/>
                  <a:pt x="389" y="1038"/>
                </a:cubicBezTo>
                <a:cubicBezTo>
                  <a:pt x="384" y="1103"/>
                  <a:pt x="384" y="1103"/>
                  <a:pt x="384" y="1103"/>
                </a:cubicBezTo>
                <a:cubicBezTo>
                  <a:pt x="379" y="1106"/>
                  <a:pt x="379" y="1106"/>
                  <a:pt x="379" y="1106"/>
                </a:cubicBezTo>
                <a:cubicBezTo>
                  <a:pt x="379" y="1110"/>
                  <a:pt x="379" y="1110"/>
                  <a:pt x="379" y="1110"/>
                </a:cubicBezTo>
                <a:cubicBezTo>
                  <a:pt x="400" y="1111"/>
                  <a:pt x="400" y="1111"/>
                  <a:pt x="400" y="1111"/>
                </a:cubicBezTo>
                <a:cubicBezTo>
                  <a:pt x="401" y="1105"/>
                  <a:pt x="401" y="1105"/>
                  <a:pt x="401" y="1105"/>
                </a:cubicBezTo>
                <a:cubicBezTo>
                  <a:pt x="397" y="1100"/>
                  <a:pt x="397" y="1100"/>
                  <a:pt x="397" y="1100"/>
                </a:cubicBezTo>
                <a:cubicBezTo>
                  <a:pt x="400" y="1055"/>
                  <a:pt x="400" y="1055"/>
                  <a:pt x="400" y="1055"/>
                </a:cubicBezTo>
                <a:cubicBezTo>
                  <a:pt x="446" y="1113"/>
                  <a:pt x="446" y="1113"/>
                  <a:pt x="446" y="1113"/>
                </a:cubicBezTo>
                <a:cubicBezTo>
                  <a:pt x="456" y="1113"/>
                  <a:pt x="456" y="1113"/>
                  <a:pt x="456" y="1113"/>
                </a:cubicBezTo>
                <a:cubicBezTo>
                  <a:pt x="450" y="1040"/>
                  <a:pt x="450" y="1040"/>
                  <a:pt x="450" y="1040"/>
                </a:cubicBezTo>
                <a:lnTo>
                  <a:pt x="453" y="1036"/>
                </a:lnTo>
                <a:close/>
                <a:moveTo>
                  <a:pt x="811" y="883"/>
                </a:moveTo>
                <a:cubicBezTo>
                  <a:pt x="749" y="849"/>
                  <a:pt x="749" y="849"/>
                  <a:pt x="749" y="849"/>
                </a:cubicBezTo>
                <a:cubicBezTo>
                  <a:pt x="750" y="845"/>
                  <a:pt x="750" y="845"/>
                  <a:pt x="750" y="845"/>
                </a:cubicBezTo>
                <a:cubicBezTo>
                  <a:pt x="745" y="842"/>
                  <a:pt x="745" y="842"/>
                  <a:pt x="745" y="842"/>
                </a:cubicBezTo>
                <a:cubicBezTo>
                  <a:pt x="736" y="865"/>
                  <a:pt x="736" y="865"/>
                  <a:pt x="736" y="865"/>
                </a:cubicBezTo>
                <a:cubicBezTo>
                  <a:pt x="739" y="867"/>
                  <a:pt x="739" y="867"/>
                  <a:pt x="739" y="867"/>
                </a:cubicBezTo>
                <a:cubicBezTo>
                  <a:pt x="745" y="864"/>
                  <a:pt x="745" y="864"/>
                  <a:pt x="745" y="864"/>
                </a:cubicBezTo>
                <a:cubicBezTo>
                  <a:pt x="802" y="896"/>
                  <a:pt x="802" y="896"/>
                  <a:pt x="802" y="896"/>
                </a:cubicBezTo>
                <a:cubicBezTo>
                  <a:pt x="803" y="902"/>
                  <a:pt x="803" y="902"/>
                  <a:pt x="803" y="902"/>
                </a:cubicBezTo>
                <a:cubicBezTo>
                  <a:pt x="805" y="905"/>
                  <a:pt x="805" y="905"/>
                  <a:pt x="805" y="905"/>
                </a:cubicBezTo>
                <a:cubicBezTo>
                  <a:pt x="820" y="880"/>
                  <a:pt x="820" y="880"/>
                  <a:pt x="820" y="880"/>
                </a:cubicBezTo>
                <a:cubicBezTo>
                  <a:pt x="817" y="879"/>
                  <a:pt x="817" y="879"/>
                  <a:pt x="817" y="879"/>
                </a:cubicBezTo>
                <a:lnTo>
                  <a:pt x="811" y="8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15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4C5C-4CC9-4F66-B259-12996C8705EA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A819-3D2B-4D19-9082-C187D8BF1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01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4C5C-4CC9-4F66-B259-12996C8705EA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A819-3D2B-4D19-9082-C187D8BF1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6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4C5C-4CC9-4F66-B259-12996C8705EA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A819-3D2B-4D19-9082-C187D8BF1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28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4C5C-4CC9-4F66-B259-12996C8705EA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A819-3D2B-4D19-9082-C187D8BF1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96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4C5C-4CC9-4F66-B259-12996C8705EA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A819-3D2B-4D19-9082-C187D8BF1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3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4C5C-4CC9-4F66-B259-12996C8705EA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A819-3D2B-4D19-9082-C187D8BF1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17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4C5C-4CC9-4F66-B259-12996C8705EA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A819-3D2B-4D19-9082-C187D8BF1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1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4C5C-4CC9-4F66-B259-12996C8705EA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A819-3D2B-4D19-9082-C187D8BF1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09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54C5C-4CC9-4F66-B259-12996C8705EA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AA819-3D2B-4D19-9082-C187D8BF1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1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3.svg"/><Relationship Id="rId7" Type="http://schemas.openxmlformats.org/officeDocument/2006/relationships/oleObject" Target="../embeddings/oleObject2.bin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7.w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2">
            <a:extLst>
              <a:ext uri="{FF2B5EF4-FFF2-40B4-BE49-F238E27FC236}">
                <a16:creationId xmlns:a16="http://schemas.microsoft.com/office/drawing/2014/main" id="{D3DA2521-808E-495E-88BB-D395FF88EB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6540" y="5097076"/>
            <a:ext cx="6023960" cy="724604"/>
          </a:xfrm>
        </p:spPr>
        <p:txBody>
          <a:bodyPr>
            <a:normAutofit/>
          </a:bodyPr>
          <a:lstStyle/>
          <a:p>
            <a:r>
              <a:rPr lang="en-GB" b="1" dirty="0"/>
              <a:t>Jos G.A. Smits</a:t>
            </a:r>
          </a:p>
        </p:txBody>
      </p:sp>
      <p:sp>
        <p:nvSpPr>
          <p:cNvPr id="6" name="Placeholder 4">
            <a:extLst>
              <a:ext uri="{FF2B5EF4-FFF2-40B4-BE49-F238E27FC236}">
                <a16:creationId xmlns:a16="http://schemas.microsoft.com/office/drawing/2014/main" id="{9BDA1F51-3FE3-442D-824C-A417D5EB3E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3545" y="512677"/>
            <a:ext cx="10080000" cy="1824124"/>
          </a:xfrm>
        </p:spPr>
        <p:txBody>
          <a:bodyPr>
            <a:normAutofit fontScale="92500"/>
          </a:bodyPr>
          <a:lstStyle/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en" sz="36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Multi-omics analysis identifies cooperation of transcription factors controlling the specific epithelial cell fate of the corneal epithelium</a:t>
            </a:r>
            <a:endParaRPr lang="en-NL" sz="3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300FC1-809C-2AC7-715C-C3F9E5F3C84A}"/>
              </a:ext>
            </a:extLst>
          </p:cNvPr>
          <p:cNvSpPr/>
          <p:nvPr/>
        </p:nvSpPr>
        <p:spPr>
          <a:xfrm>
            <a:off x="134754" y="228158"/>
            <a:ext cx="423257" cy="264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F502E93-0421-04C1-F9EF-6807A4D221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673986"/>
              </p:ext>
            </p:extLst>
          </p:nvPr>
        </p:nvGraphicFramePr>
        <p:xfrm>
          <a:off x="219074" y="828352"/>
          <a:ext cx="6496051" cy="602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7439040" imgH="6905520" progId="PBrush">
                  <p:embed/>
                </p:oleObj>
              </mc:Choice>
              <mc:Fallback>
                <p:oleObj name="Bitmap Image" r:id="rId2" imgW="7439040" imgH="69055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9074" y="828352"/>
                        <a:ext cx="6496051" cy="6029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7C73A96-236E-877A-B39C-CCD084C05E24}"/>
              </a:ext>
            </a:extLst>
          </p:cNvPr>
          <p:cNvSpPr txBox="1"/>
          <p:nvPr/>
        </p:nvSpPr>
        <p:spPr>
          <a:xfrm>
            <a:off x="7297132" y="2559480"/>
            <a:ext cx="4368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 err="1"/>
              <a:t>Validated</a:t>
            </a:r>
            <a:r>
              <a:rPr lang="nl-NL" sz="2400" dirty="0"/>
              <a:t> </a:t>
            </a:r>
            <a:r>
              <a:rPr lang="nl-NL" sz="2400" dirty="0" err="1"/>
              <a:t>expression</a:t>
            </a:r>
            <a:r>
              <a:rPr lang="nl-NL" sz="2400" dirty="0"/>
              <a:t> in human </a:t>
            </a:r>
            <a:r>
              <a:rPr lang="nl-NL" sz="2400" dirty="0" err="1"/>
              <a:t>biopsy</a:t>
            </a:r>
            <a:r>
              <a:rPr lang="nl-NL" sz="2400" dirty="0"/>
              <a:t> </a:t>
            </a:r>
            <a:r>
              <a:rPr lang="nl-NL" sz="2400" dirty="0" err="1"/>
              <a:t>scRNAseq</a:t>
            </a:r>
            <a:r>
              <a:rPr lang="nl-NL" sz="2400" dirty="0"/>
              <a:t> datasets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626BEC-D72E-C9A5-CFAD-020FDE6BBCF2}"/>
              </a:ext>
            </a:extLst>
          </p:cNvPr>
          <p:cNvSpPr txBox="1"/>
          <p:nvPr/>
        </p:nvSpPr>
        <p:spPr>
          <a:xfrm>
            <a:off x="7267346" y="3721436"/>
            <a:ext cx="4134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What drives the LSC cell fate?</a:t>
            </a:r>
          </a:p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“what makes a LSCs a LSCs?”</a:t>
            </a:r>
          </a:p>
        </p:txBody>
      </p:sp>
      <p:sp>
        <p:nvSpPr>
          <p:cNvPr id="13" name="Text Box 1059">
            <a:extLst>
              <a:ext uri="{FF2B5EF4-FFF2-40B4-BE49-F238E27FC236}">
                <a16:creationId xmlns:a16="http://schemas.microsoft.com/office/drawing/2014/main" id="{498BB8B5-1450-2B02-0A34-50008BC45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133" y="159840"/>
            <a:ext cx="95857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altLang="zh-CN" sz="3200" b="1" dirty="0"/>
              <a:t>gene </a:t>
            </a:r>
            <a:r>
              <a:rPr lang="nl-NL" altLang="zh-CN" sz="3200" b="1" dirty="0" err="1"/>
              <a:t>regulatory</a:t>
            </a:r>
            <a:r>
              <a:rPr lang="nl-NL" altLang="zh-CN" sz="3200" b="1" dirty="0"/>
              <a:t> </a:t>
            </a:r>
            <a:r>
              <a:rPr lang="nl-NL" altLang="zh-CN" sz="3200" b="1" dirty="0" err="1"/>
              <a:t>network</a:t>
            </a:r>
            <a:r>
              <a:rPr lang="nl-NL" altLang="zh-CN" sz="3200" b="1" dirty="0"/>
              <a:t> analysis </a:t>
            </a:r>
            <a:r>
              <a:rPr lang="nl-NL" altLang="zh-CN" sz="3200" b="1" dirty="0" err="1"/>
              <a:t>to</a:t>
            </a:r>
            <a:r>
              <a:rPr lang="nl-NL" altLang="zh-CN" sz="3200" b="1" dirty="0"/>
              <a:t> </a:t>
            </a:r>
            <a:r>
              <a:rPr lang="nl-NL" altLang="zh-CN" sz="3200" b="1" dirty="0" err="1"/>
              <a:t>identify</a:t>
            </a:r>
            <a:r>
              <a:rPr lang="nl-NL" altLang="zh-CN" sz="3200" b="1" dirty="0"/>
              <a:t> </a:t>
            </a:r>
            <a:r>
              <a:rPr lang="nl-NL" altLang="zh-CN" sz="3200" b="1" dirty="0" err="1"/>
              <a:t>TFs</a:t>
            </a:r>
            <a:endParaRPr lang="en-GB" altLang="en-US" sz="3200" b="1" dirty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51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B243B48-087C-2E72-C6BE-B7B17C7597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859591"/>
              </p:ext>
            </p:extLst>
          </p:nvPr>
        </p:nvGraphicFramePr>
        <p:xfrm>
          <a:off x="181957" y="70643"/>
          <a:ext cx="4060825" cy="671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048200" imgH="6696000" progId="PBrush">
                  <p:embed/>
                </p:oleObj>
              </mc:Choice>
              <mc:Fallback>
                <p:oleObj name="Bitmap Image" r:id="rId2" imgW="4048200" imgH="6696000" progId="PBrus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A556065-3C11-3CCC-FBF9-5C4E8D3029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1957" y="70643"/>
                        <a:ext cx="4060825" cy="6716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CD11971-D8A4-F574-D8D0-DF75E7AC7601}"/>
              </a:ext>
            </a:extLst>
          </p:cNvPr>
          <p:cNvSpPr txBox="1"/>
          <p:nvPr/>
        </p:nvSpPr>
        <p:spPr>
          <a:xfrm>
            <a:off x="4971820" y="178272"/>
            <a:ext cx="539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What drives the LSC cell fate?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2B8D4-0D79-49DD-95DA-9131B7D85026}"/>
              </a:ext>
            </a:extLst>
          </p:cNvPr>
          <p:cNvSpPr txBox="1"/>
          <p:nvPr/>
        </p:nvSpPr>
        <p:spPr>
          <a:xfrm>
            <a:off x="5124220" y="5426838"/>
            <a:ext cx="52389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/>
              <a:t>A </a:t>
            </a:r>
            <a:r>
              <a:rPr lang="nl-NL" sz="2400" dirty="0" err="1"/>
              <a:t>combination</a:t>
            </a:r>
            <a:r>
              <a:rPr lang="nl-NL" sz="2400" dirty="0"/>
              <a:t> of shared </a:t>
            </a:r>
            <a:r>
              <a:rPr lang="nl-NL" sz="2400" dirty="0" err="1"/>
              <a:t>epithelial</a:t>
            </a:r>
            <a:r>
              <a:rPr lang="nl-NL" sz="2400" dirty="0"/>
              <a:t> </a:t>
            </a:r>
            <a:r>
              <a:rPr lang="nl-NL" sz="2400" dirty="0" err="1"/>
              <a:t>TFs</a:t>
            </a:r>
            <a:r>
              <a:rPr lang="nl-NL" sz="2400" dirty="0"/>
              <a:t>, </a:t>
            </a:r>
            <a:r>
              <a:rPr lang="nl-NL" sz="2400" dirty="0" err="1"/>
              <a:t>and</a:t>
            </a:r>
            <a:r>
              <a:rPr lang="nl-NL" sz="2400" dirty="0"/>
              <a:t> (</a:t>
            </a:r>
            <a:r>
              <a:rPr lang="nl-NL" sz="2400" dirty="0" err="1"/>
              <a:t>novel</a:t>
            </a:r>
            <a:r>
              <a:rPr lang="nl-NL" sz="2400" dirty="0"/>
              <a:t>) </a:t>
            </a:r>
            <a:r>
              <a:rPr lang="nl-NL" sz="2400" dirty="0" err="1"/>
              <a:t>Limbal</a:t>
            </a:r>
            <a:r>
              <a:rPr lang="nl-NL" sz="2400" dirty="0"/>
              <a:t> </a:t>
            </a:r>
            <a:r>
              <a:rPr lang="nl-NL" sz="2400" dirty="0" err="1"/>
              <a:t>specific</a:t>
            </a:r>
            <a:r>
              <a:rPr lang="nl-NL" sz="2400" dirty="0"/>
              <a:t> </a:t>
            </a:r>
            <a:r>
              <a:rPr lang="nl-NL" sz="2400" dirty="0" err="1"/>
              <a:t>TFs</a:t>
            </a:r>
            <a:r>
              <a:rPr lang="nl-NL" sz="2400" dirty="0"/>
              <a:t>.</a:t>
            </a:r>
          </a:p>
          <a:p>
            <a:endParaRPr lang="nl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325A71-F085-102E-2195-D544C5964636}"/>
              </a:ext>
            </a:extLst>
          </p:cNvPr>
          <p:cNvSpPr txBox="1"/>
          <p:nvPr/>
        </p:nvSpPr>
        <p:spPr>
          <a:xfrm>
            <a:off x="5124220" y="6396335"/>
            <a:ext cx="6635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Are the identified TFs relevant for disease?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13BBD47-A862-D72E-1040-77F4EE8DB1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624203"/>
              </p:ext>
            </p:extLst>
          </p:nvPr>
        </p:nvGraphicFramePr>
        <p:xfrm>
          <a:off x="5026632" y="1123433"/>
          <a:ext cx="7050324" cy="4296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11801520" imgH="7191360" progId="PBrush">
                  <p:embed/>
                </p:oleObj>
              </mc:Choice>
              <mc:Fallback>
                <p:oleObj name="Bitmap Image" r:id="rId4" imgW="11801520" imgH="71913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26632" y="1123433"/>
                        <a:ext cx="7050324" cy="4296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929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CA61217-F18D-DBF6-4D6D-935DA7F62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3208" y="2757042"/>
            <a:ext cx="2957949" cy="3030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DF40D1-8873-CB55-E6D5-C7D1D154B4D3}"/>
              </a:ext>
            </a:extLst>
          </p:cNvPr>
          <p:cNvSpPr txBox="1"/>
          <p:nvPr/>
        </p:nvSpPr>
        <p:spPr>
          <a:xfrm flipH="1">
            <a:off x="1042650" y="1319648"/>
            <a:ext cx="4237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i="1" dirty="0"/>
              <a:t>TF-</a:t>
            </a:r>
            <a:r>
              <a:rPr lang="nl-NL" sz="2400" i="1" dirty="0" err="1"/>
              <a:t>Chipseq</a:t>
            </a:r>
            <a:r>
              <a:rPr lang="nl-NL" sz="2400" i="1" dirty="0"/>
              <a:t>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i="1" dirty="0"/>
              <a:t>Cornea </a:t>
            </a:r>
            <a:r>
              <a:rPr lang="nl-NL" sz="2400" i="1" dirty="0" err="1"/>
              <a:t>disease</a:t>
            </a:r>
            <a:r>
              <a:rPr lang="nl-NL" sz="2400" i="1" dirty="0"/>
              <a:t> </a:t>
            </a:r>
            <a:r>
              <a:rPr lang="nl-NL" sz="2400" i="1" dirty="0" err="1"/>
              <a:t>genes</a:t>
            </a:r>
            <a:endParaRPr lang="nl-NL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i="1" dirty="0"/>
              <a:t>Multiple factors </a:t>
            </a:r>
            <a:r>
              <a:rPr lang="nl-NL" sz="2400" i="1" dirty="0" err="1"/>
              <a:t>enriched</a:t>
            </a:r>
            <a:endParaRPr lang="nl-NL" sz="2400" i="1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1DC3A7F-16A6-9F2C-93AD-B3E05E2A6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572250"/>
              </p:ext>
            </p:extLst>
          </p:nvPr>
        </p:nvGraphicFramePr>
        <p:xfrm>
          <a:off x="5433784" y="2671317"/>
          <a:ext cx="4290940" cy="227613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116896">
                  <a:extLst>
                    <a:ext uri="{9D8B030D-6E8A-4147-A177-3AD203B41FA5}">
                      <a16:colId xmlns:a16="http://schemas.microsoft.com/office/drawing/2014/main" val="1000525525"/>
                    </a:ext>
                  </a:extLst>
                </a:gridCol>
                <a:gridCol w="2174044">
                  <a:extLst>
                    <a:ext uri="{9D8B030D-6E8A-4147-A177-3AD203B41FA5}">
                      <a16:colId xmlns:a16="http://schemas.microsoft.com/office/drawing/2014/main" val="2048349542"/>
                    </a:ext>
                  </a:extLst>
                </a:gridCol>
              </a:tblGrid>
              <a:tr h="24134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effectLst/>
                        </a:rPr>
                        <a:t>FOSL2(NM_005253.4):c.628C&gt;T. (p.Arg210Cys)</a:t>
                      </a:r>
                      <a:endParaRPr lang="en-NL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15844" marR="115844" marT="57922" marB="57922" anchor="b"/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93785"/>
                  </a:ext>
                </a:extLst>
              </a:tr>
              <a:tr h="241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" sz="1300">
                          <a:effectLst/>
                        </a:rPr>
                        <a:t>GenBank</a:t>
                      </a:r>
                      <a:endParaRPr lang="en-NL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883" marR="8688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 dirty="0">
                          <a:effectLst/>
                        </a:rPr>
                        <a:t>NM_005253.4</a:t>
                      </a:r>
                    </a:p>
                  </a:txBody>
                  <a:tcPr marL="86883" marR="86883" marT="0" marB="0" anchor="b"/>
                </a:tc>
                <a:extLst>
                  <a:ext uri="{0D108BD9-81ED-4DB2-BD59-A6C34878D82A}">
                    <a16:rowId xmlns:a16="http://schemas.microsoft.com/office/drawing/2014/main" val="4268131824"/>
                  </a:ext>
                </a:extLst>
              </a:tr>
              <a:tr h="241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" sz="1400" dirty="0">
                          <a:effectLst/>
                        </a:rPr>
                        <a:t>Uniprot</a:t>
                      </a:r>
                      <a:endParaRPr lang="en-NL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883" marR="8688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 dirty="0">
                          <a:effectLst/>
                        </a:rPr>
                        <a:t>P15408</a:t>
                      </a:r>
                      <a:endParaRPr lang="en-NL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883" marR="86883" marT="0" marB="0" anchor="b"/>
                </a:tc>
                <a:extLst>
                  <a:ext uri="{0D108BD9-81ED-4DB2-BD59-A6C34878D82A}">
                    <a16:rowId xmlns:a16="http://schemas.microsoft.com/office/drawing/2014/main" val="3067763896"/>
                  </a:ext>
                </a:extLst>
              </a:tr>
              <a:tr h="241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" sz="1400">
                          <a:effectLst/>
                        </a:rPr>
                        <a:t>genomicDNA-hg38</a:t>
                      </a:r>
                      <a:endParaRPr lang="en-NL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883" marR="8688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effectLst/>
                        </a:rPr>
                        <a:t>2-28412095-C-T</a:t>
                      </a:r>
                      <a:endParaRPr lang="en-NL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883" marR="86883" marT="0" marB="0" anchor="b"/>
                </a:tc>
                <a:extLst>
                  <a:ext uri="{0D108BD9-81ED-4DB2-BD59-A6C34878D82A}">
                    <a16:rowId xmlns:a16="http://schemas.microsoft.com/office/drawing/2014/main" val="387180916"/>
                  </a:ext>
                </a:extLst>
              </a:tr>
              <a:tr h="241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" sz="1400">
                          <a:effectLst/>
                        </a:rPr>
                        <a:t>cDNA</a:t>
                      </a:r>
                      <a:endParaRPr lang="en-NL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883" marR="8688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 dirty="0">
                          <a:effectLst/>
                        </a:rPr>
                        <a:t>c.628C&gt;T</a:t>
                      </a:r>
                      <a:endParaRPr lang="en-NL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883" marR="86883" marT="0" marB="0" anchor="b"/>
                </a:tc>
                <a:extLst>
                  <a:ext uri="{0D108BD9-81ED-4DB2-BD59-A6C34878D82A}">
                    <a16:rowId xmlns:a16="http://schemas.microsoft.com/office/drawing/2014/main" val="3181550588"/>
                  </a:ext>
                </a:extLst>
              </a:tr>
              <a:tr h="241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" sz="1400">
                          <a:effectLst/>
                        </a:rPr>
                        <a:t>AminoAcid</a:t>
                      </a:r>
                      <a:endParaRPr lang="en-NL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883" marR="8688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 dirty="0">
                          <a:effectLst/>
                        </a:rPr>
                        <a:t>210</a:t>
                      </a:r>
                      <a:endParaRPr lang="en-NL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883" marR="86883" marT="0" marB="0" anchor="b"/>
                </a:tc>
                <a:extLst>
                  <a:ext uri="{0D108BD9-81ED-4DB2-BD59-A6C34878D82A}">
                    <a16:rowId xmlns:a16="http://schemas.microsoft.com/office/drawing/2014/main" val="78281597"/>
                  </a:ext>
                </a:extLst>
              </a:tr>
              <a:tr h="241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" sz="1400">
                          <a:effectLst/>
                        </a:rPr>
                        <a:t>reference AA</a:t>
                      </a:r>
                      <a:endParaRPr lang="en-NL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883" marR="8688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 dirty="0">
                          <a:effectLst/>
                        </a:rPr>
                        <a:t>R</a:t>
                      </a:r>
                      <a:endParaRPr lang="en-NL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883" marR="86883" marT="0" marB="0" anchor="b"/>
                </a:tc>
                <a:extLst>
                  <a:ext uri="{0D108BD9-81ED-4DB2-BD59-A6C34878D82A}">
                    <a16:rowId xmlns:a16="http://schemas.microsoft.com/office/drawing/2014/main" val="3513726623"/>
                  </a:ext>
                </a:extLst>
              </a:tr>
              <a:tr h="241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" sz="1400" dirty="0">
                          <a:effectLst/>
                        </a:rPr>
                        <a:t>Alternative AA</a:t>
                      </a:r>
                      <a:endParaRPr lang="en-NL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883" marR="8688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effectLst/>
                        </a:rPr>
                        <a:t>c.628C&gt;T</a:t>
                      </a:r>
                      <a:endParaRPr lang="en-NL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883" marR="86883" marT="0" marB="0" anchor="b"/>
                </a:tc>
                <a:extLst>
                  <a:ext uri="{0D108BD9-81ED-4DB2-BD59-A6C34878D82A}">
                    <a16:rowId xmlns:a16="http://schemas.microsoft.com/office/drawing/2014/main" val="2720731368"/>
                  </a:ext>
                </a:extLst>
              </a:tr>
              <a:tr h="241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" sz="1400" dirty="0">
                          <a:effectLst/>
                        </a:rPr>
                        <a:t>gnomAD allele freq</a:t>
                      </a:r>
                      <a:endParaRPr lang="en-NL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883" marR="8688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300" dirty="0">
                          <a:effectLst/>
                        </a:rPr>
                        <a:t>0.0000922</a:t>
                      </a:r>
                      <a:endParaRPr lang="en-NL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6883" marR="86883" marT="0" marB="0" anchor="b"/>
                </a:tc>
                <a:extLst>
                  <a:ext uri="{0D108BD9-81ED-4DB2-BD59-A6C34878D82A}">
                    <a16:rowId xmlns:a16="http://schemas.microsoft.com/office/drawing/2014/main" val="39218422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15C598A-5FC2-5F1F-9E02-B98C19A47BA6}"/>
              </a:ext>
            </a:extLst>
          </p:cNvPr>
          <p:cNvSpPr txBox="1"/>
          <p:nvPr/>
        </p:nvSpPr>
        <p:spPr>
          <a:xfrm flipH="1">
            <a:off x="5280418" y="1319213"/>
            <a:ext cx="5655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i="1" dirty="0"/>
              <a:t>1000 </a:t>
            </a:r>
            <a:r>
              <a:rPr lang="nl-NL" sz="2400" i="1" dirty="0" err="1"/>
              <a:t>genome</a:t>
            </a:r>
            <a:r>
              <a:rPr lang="nl-NL" sz="2400" i="1" dirty="0"/>
              <a:t> database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i="1" dirty="0" err="1"/>
              <a:t>Novel</a:t>
            </a:r>
            <a:r>
              <a:rPr lang="nl-NL" sz="2400" i="1" dirty="0"/>
              <a:t> </a:t>
            </a:r>
            <a:r>
              <a:rPr lang="nl-NL" sz="2400" i="1" dirty="0" err="1"/>
              <a:t>heterozygous</a:t>
            </a:r>
            <a:r>
              <a:rPr lang="nl-NL" sz="2400" i="1" dirty="0"/>
              <a:t> </a:t>
            </a:r>
            <a:r>
              <a:rPr lang="nl-NL" sz="2400" i="1" dirty="0" err="1"/>
              <a:t>missense</a:t>
            </a:r>
            <a:r>
              <a:rPr lang="nl-NL" sz="2400" i="1" dirty="0"/>
              <a:t> variant of FOSL2 in </a:t>
            </a:r>
            <a:r>
              <a:rPr lang="nl-NL" sz="2400" i="1" dirty="0" err="1"/>
              <a:t>patient</a:t>
            </a:r>
            <a:r>
              <a:rPr lang="nl-NL" sz="2400" i="1" dirty="0"/>
              <a:t> </a:t>
            </a:r>
            <a:r>
              <a:rPr lang="nl-NL" sz="2400" i="1" dirty="0" err="1"/>
              <a:t>with</a:t>
            </a:r>
            <a:r>
              <a:rPr lang="nl-NL" sz="2400" i="1" dirty="0"/>
              <a:t> cornea </a:t>
            </a:r>
            <a:r>
              <a:rPr lang="nl-NL" sz="2400" i="1" dirty="0" err="1"/>
              <a:t>opacity</a:t>
            </a:r>
            <a:endParaRPr lang="nl-NL" sz="2400" i="1" dirty="0"/>
          </a:p>
        </p:txBody>
      </p:sp>
      <p:sp>
        <p:nvSpPr>
          <p:cNvPr id="10" name="Text Box 1059">
            <a:extLst>
              <a:ext uri="{FF2B5EF4-FFF2-40B4-BE49-F238E27FC236}">
                <a16:creationId xmlns:a16="http://schemas.microsoft.com/office/drawing/2014/main" id="{B9E5CD1A-FFF2-D0AB-56AB-7178FCA6D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6" y="374650"/>
            <a:ext cx="78724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altLang="zh-CN" sz="3200" b="1" dirty="0" err="1"/>
              <a:t>TFs</a:t>
            </a:r>
            <a:r>
              <a:rPr lang="nl-NL" altLang="zh-CN" sz="3200" b="1" dirty="0"/>
              <a:t> </a:t>
            </a:r>
            <a:r>
              <a:rPr lang="nl-NL" altLang="zh-CN" sz="3200" b="1" dirty="0" err="1"/>
              <a:t>association</a:t>
            </a:r>
            <a:r>
              <a:rPr lang="nl-NL" altLang="zh-CN" sz="3200" b="1" dirty="0"/>
              <a:t> </a:t>
            </a:r>
            <a:r>
              <a:rPr lang="nl-NL" altLang="zh-CN" sz="3200" b="1" dirty="0" err="1"/>
              <a:t>with</a:t>
            </a:r>
            <a:r>
              <a:rPr lang="nl-NL" altLang="zh-CN" sz="3200" b="1" dirty="0"/>
              <a:t> </a:t>
            </a:r>
            <a:r>
              <a:rPr lang="nl-NL" altLang="zh-CN" sz="3200" b="1" dirty="0" err="1"/>
              <a:t>corneal</a:t>
            </a:r>
            <a:r>
              <a:rPr lang="nl-NL" altLang="zh-CN" sz="3200" b="1" dirty="0"/>
              <a:t> </a:t>
            </a:r>
            <a:r>
              <a:rPr lang="nl-NL" altLang="zh-CN" sz="3200" b="1" dirty="0" err="1"/>
              <a:t>disease</a:t>
            </a:r>
            <a:r>
              <a:rPr lang="nl-NL" altLang="zh-CN" sz="3200" b="1" dirty="0"/>
              <a:t> </a:t>
            </a:r>
            <a:r>
              <a:rPr lang="nl-NL" altLang="zh-CN" sz="3200" b="1" dirty="0" err="1"/>
              <a:t>gens</a:t>
            </a:r>
            <a:r>
              <a:rPr lang="nl-NL" altLang="zh-CN" sz="3200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256B6E-2A89-7591-7F39-8A0BB4B612B7}"/>
              </a:ext>
            </a:extLst>
          </p:cNvPr>
          <p:cNvSpPr txBox="1"/>
          <p:nvPr/>
        </p:nvSpPr>
        <p:spPr>
          <a:xfrm flipH="1">
            <a:off x="5280418" y="5089700"/>
            <a:ext cx="67972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i="1" dirty="0" err="1"/>
              <a:t>Identified</a:t>
            </a:r>
            <a:r>
              <a:rPr lang="nl-NL" sz="2000" i="1" dirty="0"/>
              <a:t> </a:t>
            </a:r>
            <a:r>
              <a:rPr lang="nl-NL" sz="2000" i="1" dirty="0" err="1"/>
              <a:t>many</a:t>
            </a:r>
            <a:r>
              <a:rPr lang="nl-NL" sz="2000" i="1" dirty="0"/>
              <a:t> FOS-</a:t>
            </a:r>
            <a:r>
              <a:rPr lang="nl-NL" sz="2000" i="1" dirty="0" err="1"/>
              <a:t>motifs</a:t>
            </a:r>
            <a:r>
              <a:rPr lang="nl-NL" sz="2000" i="1" dirty="0"/>
              <a:t> in 10% of </a:t>
            </a:r>
            <a:r>
              <a:rPr lang="nl-NL" sz="2000" i="1" dirty="0" err="1"/>
              <a:t>the</a:t>
            </a:r>
            <a:r>
              <a:rPr lang="nl-NL" sz="2000" i="1" dirty="0"/>
              <a:t> cis-</a:t>
            </a:r>
            <a:r>
              <a:rPr lang="nl-NL" sz="2000" i="1" dirty="0" err="1"/>
              <a:t>regulatory</a:t>
            </a:r>
            <a:r>
              <a:rPr lang="nl-NL" sz="2000" i="1" dirty="0"/>
              <a:t> </a:t>
            </a:r>
            <a:r>
              <a:rPr lang="nl-NL" sz="2000" i="1" dirty="0" err="1"/>
              <a:t>elements</a:t>
            </a:r>
            <a:endParaRPr lang="nl-NL" sz="20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i="1" dirty="0" err="1"/>
              <a:t>Identified</a:t>
            </a:r>
            <a:r>
              <a:rPr lang="nl-NL" sz="2000" i="1" dirty="0"/>
              <a:t> FOSL2 as a </a:t>
            </a:r>
            <a:r>
              <a:rPr lang="nl-NL" sz="2000" i="1" dirty="0" err="1"/>
              <a:t>general</a:t>
            </a:r>
            <a:r>
              <a:rPr lang="nl-NL" sz="2000" i="1" dirty="0"/>
              <a:t> </a:t>
            </a:r>
            <a:r>
              <a:rPr lang="nl-NL" sz="2000" i="1" dirty="0" err="1"/>
              <a:t>epithelial</a:t>
            </a:r>
            <a:r>
              <a:rPr lang="nl-NL" sz="2000" i="1" dirty="0"/>
              <a:t> TF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i="1" dirty="0" err="1"/>
              <a:t>Identified</a:t>
            </a:r>
            <a:r>
              <a:rPr lang="nl-NL" sz="2000" i="1" dirty="0"/>
              <a:t> FOSL1 as a LSC </a:t>
            </a:r>
            <a:r>
              <a:rPr lang="nl-NL" sz="2000" i="1" dirty="0" err="1"/>
              <a:t>specific</a:t>
            </a:r>
            <a:r>
              <a:rPr lang="nl-NL" sz="2000" i="1" dirty="0"/>
              <a:t> TF</a:t>
            </a:r>
          </a:p>
        </p:txBody>
      </p:sp>
    </p:spTree>
    <p:extLst>
      <p:ext uri="{BB962C8B-B14F-4D97-AF65-F5344CB8AC3E}">
        <p14:creationId xmlns:p14="http://schemas.microsoft.com/office/powerpoint/2010/main" val="39080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40284F6-18F4-3CEF-538A-DBFC09EB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675" y="2225506"/>
            <a:ext cx="2962275" cy="1028740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6C39F5B-14D6-574C-C85B-2FD43C12FB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342961"/>
              </p:ext>
            </p:extLst>
          </p:nvPr>
        </p:nvGraphicFramePr>
        <p:xfrm>
          <a:off x="7620000" y="4400331"/>
          <a:ext cx="4243298" cy="1016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086520" imgH="1457280" progId="Paint.Picture">
                  <p:embed/>
                </p:oleObj>
              </mc:Choice>
              <mc:Fallback>
                <p:oleObj name="Bitmap Image" r:id="rId3" imgW="6086520" imgH="1457280" progId="Paint.Picture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6354148D-3837-3425-D518-2FE8C579B4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0" y="4400331"/>
                        <a:ext cx="4243298" cy="1016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9D74C95-4A31-D037-BAC0-D048E84A9D6D}"/>
              </a:ext>
            </a:extLst>
          </p:cNvPr>
          <p:cNvSpPr txBox="1"/>
          <p:nvPr/>
        </p:nvSpPr>
        <p:spPr>
          <a:xfrm>
            <a:off x="857251" y="440033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TF and epigenome information, </a:t>
            </a:r>
            <a:r>
              <a:rPr lang="en-US" sz="2000" dirty="0"/>
              <a:t>relevant for my second project, iPSC to LSC differentiation.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DE89C7-7914-025D-901B-2A44E34F7864}"/>
              </a:ext>
            </a:extLst>
          </p:cNvPr>
          <p:cNvSpPr txBox="1"/>
          <p:nvPr/>
        </p:nvSpPr>
        <p:spPr>
          <a:xfrm>
            <a:off x="838200" y="1616491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i="1" dirty="0"/>
              <a:t>Multi-omics analysis identifies cooperation of transcription factors controlling the specific epithelial cell fate of the corneal epithelium</a:t>
            </a:r>
            <a:r>
              <a:rPr lang="en-US" sz="2000" dirty="0"/>
              <a:t>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Crucial information for (future) trans-differentiation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Identified novel factors and cis-regulatory elements for GWAS research in cornea diseases</a:t>
            </a:r>
          </a:p>
        </p:txBody>
      </p:sp>
      <p:sp>
        <p:nvSpPr>
          <p:cNvPr id="17" name="Text Box 1059">
            <a:extLst>
              <a:ext uri="{FF2B5EF4-FFF2-40B4-BE49-F238E27FC236}">
                <a16:creationId xmlns:a16="http://schemas.microsoft.com/office/drawing/2014/main" id="{0FF2E819-2467-8765-89E5-03E87BFDF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826" y="744523"/>
            <a:ext cx="78724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altLang="zh-CN" sz="3200" b="1" dirty="0" err="1"/>
              <a:t>Conclusions</a:t>
            </a:r>
            <a:r>
              <a:rPr lang="nl-NL" altLang="zh-CN" sz="3200" b="1" dirty="0"/>
              <a:t> </a:t>
            </a:r>
            <a:r>
              <a:rPr lang="nl-NL" altLang="zh-CN" sz="3200" b="1" dirty="0" err="1"/>
              <a:t>and</a:t>
            </a:r>
            <a:r>
              <a:rPr lang="nl-NL" altLang="zh-CN" sz="3200" b="1" dirty="0"/>
              <a:t> </a:t>
            </a:r>
            <a:r>
              <a:rPr lang="nl-NL" altLang="zh-CN" sz="3200" b="1" dirty="0" err="1"/>
              <a:t>future</a:t>
            </a:r>
            <a:r>
              <a:rPr lang="nl-NL" altLang="zh-CN" sz="3200" b="1" dirty="0"/>
              <a:t> outlook</a:t>
            </a:r>
          </a:p>
        </p:txBody>
      </p:sp>
    </p:spTree>
    <p:extLst>
      <p:ext uri="{BB962C8B-B14F-4D97-AF65-F5344CB8AC3E}">
        <p14:creationId xmlns:p14="http://schemas.microsoft.com/office/powerpoint/2010/main" val="1903948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64D8C6-5FC2-988C-3B4D-09ECDA190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" y="996469"/>
            <a:ext cx="4505960" cy="26796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>
                <a:effectLst/>
                <a:latin typeface="Arial" panose="020B0604020202020204" pitchFamily="34" charset="0"/>
              </a:rPr>
              <a:t>Jo Zhou </a:t>
            </a:r>
            <a:endParaRPr lang="en-US" sz="1600" dirty="0"/>
          </a:p>
          <a:p>
            <a:r>
              <a:rPr lang="en-US" sz="1600" dirty="0"/>
              <a:t>Felicitas </a:t>
            </a:r>
            <a:r>
              <a:rPr lang="en-US" sz="1600" dirty="0" err="1"/>
              <a:t>Pardow</a:t>
            </a:r>
            <a:r>
              <a:rPr lang="en-US" sz="1600" b="1" dirty="0"/>
              <a:t>, poster 69</a:t>
            </a:r>
            <a:r>
              <a:rPr lang="en-US" sz="1600" i="1" dirty="0"/>
              <a:t>: leflunomide's </a:t>
            </a:r>
            <a:r>
              <a:rPr lang="en-US" sz="1600" i="1" dirty="0" err="1"/>
              <a:t>mechanisme</a:t>
            </a:r>
            <a:r>
              <a:rPr lang="en-US" sz="1600" i="1" dirty="0"/>
              <a:t> of action in counteracting pathological features of AD in Keratinocytes</a:t>
            </a:r>
          </a:p>
          <a:p>
            <a:r>
              <a:rPr lang="en-US" sz="1600" dirty="0"/>
              <a:t>Luca </a:t>
            </a:r>
            <a:r>
              <a:rPr lang="en-US" sz="1600" dirty="0" err="1"/>
              <a:t>Meesters</a:t>
            </a:r>
            <a:r>
              <a:rPr lang="en-US" sz="1600" dirty="0"/>
              <a:t>, </a:t>
            </a:r>
            <a:r>
              <a:rPr lang="en-US" sz="1600" b="1" dirty="0"/>
              <a:t>poster 52</a:t>
            </a:r>
            <a:r>
              <a:rPr lang="en-US" sz="1600" dirty="0"/>
              <a:t>, </a:t>
            </a:r>
            <a:r>
              <a:rPr lang="en-US" sz="1600" i="1" dirty="0"/>
              <a:t>iPSC to Keratinocyte differentiation</a:t>
            </a:r>
            <a:endParaRPr lang="en-US" sz="1600" dirty="0"/>
          </a:p>
          <a:p>
            <a:r>
              <a:rPr lang="en-US" sz="1600" dirty="0"/>
              <a:t>Dulce Lima </a:t>
            </a:r>
            <a:r>
              <a:rPr lang="en-US" sz="1600" dirty="0" err="1"/>
              <a:t>Cunna</a:t>
            </a:r>
            <a:endParaRPr lang="en-US" sz="1600" dirty="0"/>
          </a:p>
          <a:p>
            <a:r>
              <a:rPr lang="en-US" sz="1600" dirty="0"/>
              <a:t>Julian Arts </a:t>
            </a:r>
          </a:p>
          <a:p>
            <a:r>
              <a:rPr lang="en-US" sz="1600" dirty="0"/>
              <a:t>All other Zhou group members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37403B-7B13-BD46-B372-45DC967CC3A6}"/>
              </a:ext>
            </a:extLst>
          </p:cNvPr>
          <p:cNvSpPr txBox="1">
            <a:spLocks/>
          </p:cNvSpPr>
          <p:nvPr/>
        </p:nvSpPr>
        <p:spPr>
          <a:xfrm>
            <a:off x="4881880" y="982494"/>
            <a:ext cx="5468620" cy="2679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effectLst/>
                <a:latin typeface="Arial" panose="020B0604020202020204" pitchFamily="34" charset="0"/>
              </a:rPr>
              <a:t>Simon van </a:t>
            </a:r>
            <a:r>
              <a:rPr lang="en-US" sz="1600" b="1" dirty="0" err="1">
                <a:effectLst/>
                <a:latin typeface="Arial" panose="020B0604020202020204" pitchFamily="34" charset="0"/>
              </a:rPr>
              <a:t>Heeringen</a:t>
            </a:r>
            <a:endParaRPr lang="en-US" sz="1600" b="1" dirty="0">
              <a:effectLst/>
              <a:latin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Maarten van der Sande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Rebecca </a:t>
            </a:r>
            <a:r>
              <a:rPr lang="en-US" sz="1600" dirty="0" err="1"/>
              <a:t>Snabel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600" dirty="0" err="1"/>
              <a:t>Siebren</a:t>
            </a:r>
            <a:r>
              <a:rPr lang="en-US" sz="1600" dirty="0"/>
              <a:t> Fröhlich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All other van </a:t>
            </a:r>
            <a:r>
              <a:rPr lang="en-US" sz="1600" dirty="0" err="1"/>
              <a:t>Heeringen</a:t>
            </a:r>
            <a:r>
              <a:rPr lang="en-US" sz="1600" dirty="0"/>
              <a:t> group members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2B18F7-4F71-043C-8F7C-31071D0FDA1D}"/>
              </a:ext>
            </a:extLst>
          </p:cNvPr>
          <p:cNvSpPr txBox="1"/>
          <p:nvPr/>
        </p:nvSpPr>
        <p:spPr>
          <a:xfrm>
            <a:off x="-1046974" y="79109"/>
            <a:ext cx="692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Acknowledgements </a:t>
            </a:r>
            <a:endParaRPr lang="nl-NL" altLang="zh-CN" sz="3600" b="1" dirty="0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5569925-EE6F-1533-4E78-4226AC06A6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374455"/>
              </p:ext>
            </p:extLst>
          </p:nvPr>
        </p:nvGraphicFramePr>
        <p:xfrm>
          <a:off x="0" y="3690047"/>
          <a:ext cx="12192000" cy="3269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7118880" imgH="9953640" progId="PBrush">
                  <p:embed/>
                </p:oleObj>
              </mc:Choice>
              <mc:Fallback>
                <p:oleObj name="Bitmap Image" r:id="rId2" imgW="37118880" imgH="99536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3690047"/>
                        <a:ext cx="12192000" cy="3269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DAF8BCA4-B264-25BD-5480-96971DA68578}"/>
              </a:ext>
            </a:extLst>
          </p:cNvPr>
          <p:cNvSpPr txBox="1"/>
          <p:nvPr/>
        </p:nvSpPr>
        <p:spPr>
          <a:xfrm>
            <a:off x="8806180" y="1245077"/>
            <a:ext cx="43209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All other members of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Molecular developmental biology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Molecular biology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FNWI-Cell biology</a:t>
            </a:r>
          </a:p>
        </p:txBody>
      </p:sp>
    </p:spTree>
    <p:extLst>
      <p:ext uri="{BB962C8B-B14F-4D97-AF65-F5344CB8AC3E}">
        <p14:creationId xmlns:p14="http://schemas.microsoft.com/office/powerpoint/2010/main" val="1677505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59">
            <a:extLst>
              <a:ext uri="{FF2B5EF4-FFF2-40B4-BE49-F238E27FC236}">
                <a16:creationId xmlns:a16="http://schemas.microsoft.com/office/drawing/2014/main" id="{8B4FDFA1-3A39-421B-8925-166EC6942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6" y="374650"/>
            <a:ext cx="78724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altLang="zh-CN" sz="3200" b="1" dirty="0" err="1"/>
              <a:t>Introduction</a:t>
            </a:r>
            <a:r>
              <a:rPr lang="nl-NL" altLang="zh-CN" sz="3200" b="1" dirty="0"/>
              <a:t> </a:t>
            </a:r>
          </a:p>
          <a:p>
            <a:pPr algn="ctr"/>
            <a:r>
              <a:rPr lang="en-US" sz="3200" i="1" dirty="0"/>
              <a:t>corneal epithelium and LSCs</a:t>
            </a:r>
          </a:p>
          <a:p>
            <a:pPr algn="ctr"/>
            <a:r>
              <a:rPr lang="en-US" altLang="en-US" sz="3200" i="1" dirty="0">
                <a:ea typeface="宋体" pitchFamily="2" charset="-122"/>
              </a:rPr>
              <a:t>Clinical relevance</a:t>
            </a:r>
            <a:endParaRPr lang="en-GB" altLang="en-US" sz="3200" i="1" dirty="0">
              <a:ea typeface="宋体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61A70F-0848-4CFB-A2D9-AF28B1AE0813}"/>
              </a:ext>
            </a:extLst>
          </p:cNvPr>
          <p:cNvSpPr/>
          <p:nvPr/>
        </p:nvSpPr>
        <p:spPr>
          <a:xfrm>
            <a:off x="9703413" y="2778717"/>
            <a:ext cx="503624" cy="411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0D4A8B-A196-21AD-274A-34B9C937DFCE}"/>
              </a:ext>
            </a:extLst>
          </p:cNvPr>
          <p:cNvSpPr txBox="1"/>
          <p:nvPr/>
        </p:nvSpPr>
        <p:spPr>
          <a:xfrm>
            <a:off x="7563923" y="2582312"/>
            <a:ext cx="245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Chemical burn</a:t>
            </a: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B6C9E6B5-B1FF-B039-548A-99FF6C3892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39" y="2062373"/>
            <a:ext cx="7047583" cy="3571453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FA31A2E2-4A08-11DA-1D05-E36B3CF8A7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2445" y="2289688"/>
            <a:ext cx="7204167" cy="2881086"/>
          </a:xfrm>
          <a:prstGeom prst="rect">
            <a:avLst/>
          </a:prstGeom>
        </p:spPr>
      </p:pic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B729CE11-AB9A-B7CA-BA21-0F82DE5F9D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77" b="90000" l="9562" r="89641">
                        <a14:foregroundMark x1="43426" y1="70323" x2="75299" y2="73871"/>
                        <a14:foregroundMark x1="41434" y1="81290" x2="60159" y2="80323"/>
                        <a14:foregroundMark x1="23108" y1="65484" x2="37450" y2="63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629"/>
          <a:stretch/>
        </p:blipFill>
        <p:spPr>
          <a:xfrm>
            <a:off x="5714193" y="1830586"/>
            <a:ext cx="979635" cy="1157105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BFBD4B9-12FA-60DB-9CDA-B2DB4F6EECB4}"/>
              </a:ext>
            </a:extLst>
          </p:cNvPr>
          <p:cNvCxnSpPr>
            <a:cxnSpLocks/>
          </p:cNvCxnSpPr>
          <p:nvPr/>
        </p:nvCxnSpPr>
        <p:spPr>
          <a:xfrm flipV="1">
            <a:off x="673100" y="3189777"/>
            <a:ext cx="825500" cy="10139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E194AE9-FBDC-0EEF-386E-15D032C08BE1}"/>
              </a:ext>
            </a:extLst>
          </p:cNvPr>
          <p:cNvSpPr txBox="1"/>
          <p:nvPr/>
        </p:nvSpPr>
        <p:spPr>
          <a:xfrm>
            <a:off x="-1644650" y="2752770"/>
            <a:ext cx="546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Conjunctivalization</a:t>
            </a:r>
            <a:r>
              <a:rPr lang="en-US" sz="2000" dirty="0"/>
              <a:t> </a:t>
            </a:r>
          </a:p>
        </p:txBody>
      </p:sp>
      <p:pic>
        <p:nvPicPr>
          <p:cNvPr id="38" name="Picture 37" descr="Close-up of an eye&#10;&#10;Description automatically generated">
            <a:extLst>
              <a:ext uri="{FF2B5EF4-FFF2-40B4-BE49-F238E27FC236}">
                <a16:creationId xmlns:a16="http://schemas.microsoft.com/office/drawing/2014/main" id="{887CCBD5-45B0-EAA8-D199-76F720FEC5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80" y="182967"/>
            <a:ext cx="3455610" cy="23023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4F97D59-00C6-B51E-D7FB-3CB9F0D44F8A}"/>
              </a:ext>
            </a:extLst>
          </p:cNvPr>
          <p:cNvSpPr txBox="1"/>
          <p:nvPr/>
        </p:nvSpPr>
        <p:spPr>
          <a:xfrm>
            <a:off x="7572320" y="3083630"/>
            <a:ext cx="3808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 Genetic diseases</a:t>
            </a:r>
          </a:p>
          <a:p>
            <a:r>
              <a:rPr lang="en-US" sz="2000" dirty="0"/>
              <a:t>-Aniridia (PAX6 mutation)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B0CD3B-FBD1-CDD5-FA8C-EE81990F232B}"/>
              </a:ext>
            </a:extLst>
          </p:cNvPr>
          <p:cNvSpPr txBox="1"/>
          <p:nvPr/>
        </p:nvSpPr>
        <p:spPr>
          <a:xfrm>
            <a:off x="1898885" y="5852200"/>
            <a:ext cx="3384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Limbal stem cells (LSC) maintain the cornea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A47333-68F7-E007-CD44-615C9F8105B6}"/>
              </a:ext>
            </a:extLst>
          </p:cNvPr>
          <p:cNvSpPr txBox="1"/>
          <p:nvPr/>
        </p:nvSpPr>
        <p:spPr>
          <a:xfrm>
            <a:off x="7563923" y="2111772"/>
            <a:ext cx="7141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LSC deficiency (LSCD) can be caused by: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E1CE03-FDEB-B433-E113-640A10BB7A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8870" y="1973189"/>
            <a:ext cx="979636" cy="979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7CF84-69BC-885F-DD29-0827413065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5725">
            <a:off x="6759363" y="1975525"/>
            <a:ext cx="739025" cy="7390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0662AE-4115-587E-CFD3-EB0D8A80EB9B}"/>
              </a:ext>
            </a:extLst>
          </p:cNvPr>
          <p:cNvSpPr txBox="1"/>
          <p:nvPr/>
        </p:nvSpPr>
        <p:spPr>
          <a:xfrm>
            <a:off x="6983916" y="4607518"/>
            <a:ext cx="4417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Can we generate LSCs?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D5DD69-4882-CE30-49C2-4D8AD9A81BB7}"/>
              </a:ext>
            </a:extLst>
          </p:cNvPr>
          <p:cNvSpPr txBox="1"/>
          <p:nvPr/>
        </p:nvSpPr>
        <p:spPr>
          <a:xfrm>
            <a:off x="6983916" y="4989938"/>
            <a:ext cx="5453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Why do LSCs disappear in diseases?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30A0B5-7D49-F1CB-ED0D-FEB8B3677DCF}"/>
              </a:ext>
            </a:extLst>
          </p:cNvPr>
          <p:cNvSpPr txBox="1"/>
          <p:nvPr/>
        </p:nvSpPr>
        <p:spPr>
          <a:xfrm>
            <a:off x="7563923" y="3892723"/>
            <a:ext cx="4573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Loss of LSCs maintaining the cornea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2D0CBB-F9D7-44ED-0C87-747D9A2608D0}"/>
              </a:ext>
            </a:extLst>
          </p:cNvPr>
          <p:cNvSpPr txBox="1"/>
          <p:nvPr/>
        </p:nvSpPr>
        <p:spPr>
          <a:xfrm>
            <a:off x="6727210" y="5652373"/>
            <a:ext cx="5322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What drives the LSC cell fate?</a:t>
            </a:r>
          </a:p>
          <a:p>
            <a:r>
              <a:rPr lang="en-US" sz="3200" b="1" dirty="0"/>
              <a:t>“what makes a LSCs a LSCs?”</a:t>
            </a:r>
          </a:p>
        </p:txBody>
      </p:sp>
    </p:spTree>
    <p:extLst>
      <p:ext uri="{BB962C8B-B14F-4D97-AF65-F5344CB8AC3E}">
        <p14:creationId xmlns:p14="http://schemas.microsoft.com/office/powerpoint/2010/main" val="360125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6" grpId="0"/>
      <p:bldP spid="39" grpId="0"/>
      <p:bldP spid="40" grpId="0"/>
      <p:bldP spid="43" grpId="0"/>
      <p:bldP spid="19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59">
            <a:extLst>
              <a:ext uri="{FF2B5EF4-FFF2-40B4-BE49-F238E27FC236}">
                <a16:creationId xmlns:a16="http://schemas.microsoft.com/office/drawing/2014/main" id="{8B4FDFA1-3A39-421B-8925-166EC6942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6" y="374650"/>
            <a:ext cx="78724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altLang="zh-CN" sz="3200" b="1" dirty="0" err="1"/>
              <a:t>Introduction</a:t>
            </a:r>
            <a:r>
              <a:rPr lang="nl-NL" altLang="zh-CN" sz="3200" b="1" dirty="0"/>
              <a:t> </a:t>
            </a:r>
          </a:p>
          <a:p>
            <a:pPr algn="ctr"/>
            <a:r>
              <a:rPr lang="nl-NL" altLang="zh-CN" sz="3200" i="1" dirty="0" err="1"/>
              <a:t>Comparing</a:t>
            </a:r>
            <a:r>
              <a:rPr lang="nl-NL" altLang="zh-CN" sz="3200" i="1" dirty="0"/>
              <a:t> </a:t>
            </a:r>
            <a:r>
              <a:rPr lang="nl-NL" altLang="zh-CN" sz="3200" i="1" dirty="0" err="1"/>
              <a:t>Stratified</a:t>
            </a:r>
            <a:r>
              <a:rPr lang="nl-NL" altLang="zh-CN" sz="3200" i="1" dirty="0"/>
              <a:t> epithelia</a:t>
            </a:r>
            <a:endParaRPr lang="en-GB" altLang="en-US" sz="3200" i="1" dirty="0">
              <a:ea typeface="宋体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2A1DB0-CB91-42FB-BDF0-5ABAD794AB67}"/>
              </a:ext>
            </a:extLst>
          </p:cNvPr>
          <p:cNvSpPr txBox="1"/>
          <p:nvPr/>
        </p:nvSpPr>
        <p:spPr>
          <a:xfrm>
            <a:off x="7026627" y="1763941"/>
            <a:ext cx="167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Epidermis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68B66-A940-49AF-AA52-FB960DA7CD18}"/>
              </a:ext>
            </a:extLst>
          </p:cNvPr>
          <p:cNvSpPr txBox="1"/>
          <p:nvPr/>
        </p:nvSpPr>
        <p:spPr>
          <a:xfrm>
            <a:off x="1005541" y="1816967"/>
            <a:ext cx="38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err="1"/>
              <a:t>Corneal</a:t>
            </a:r>
            <a:r>
              <a:rPr lang="nl-NL" sz="2400" b="1" dirty="0"/>
              <a:t> Epithelium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B47900-93D6-418C-97AA-449D7D2DD06A}"/>
              </a:ext>
            </a:extLst>
          </p:cNvPr>
          <p:cNvSpPr txBox="1"/>
          <p:nvPr/>
        </p:nvSpPr>
        <p:spPr>
          <a:xfrm>
            <a:off x="2319797" y="5343953"/>
            <a:ext cx="246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err="1"/>
              <a:t>Transparent</a:t>
            </a:r>
            <a:endParaRPr lang="nl-NL" sz="2000" dirty="0"/>
          </a:p>
          <a:p>
            <a:pPr algn="ctr"/>
            <a:r>
              <a:rPr lang="nl-NL" sz="2000" dirty="0"/>
              <a:t>Let light </a:t>
            </a:r>
            <a:r>
              <a:rPr lang="nl-NL" sz="2000" dirty="0" err="1"/>
              <a:t>through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49F84C-9D1E-4CE1-9985-E30ADCC14273}"/>
              </a:ext>
            </a:extLst>
          </p:cNvPr>
          <p:cNvSpPr txBox="1"/>
          <p:nvPr/>
        </p:nvSpPr>
        <p:spPr>
          <a:xfrm>
            <a:off x="7026627" y="5343953"/>
            <a:ext cx="246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Non-</a:t>
            </a:r>
            <a:r>
              <a:rPr lang="nl-NL" sz="2000" dirty="0" err="1"/>
              <a:t>transparent</a:t>
            </a:r>
            <a:endParaRPr lang="nl-NL" sz="2000" dirty="0"/>
          </a:p>
          <a:p>
            <a:pPr algn="ctr"/>
            <a:r>
              <a:rPr lang="nl-NL" sz="2000" dirty="0"/>
              <a:t>Support</a:t>
            </a:r>
            <a:endParaRPr lang="en-US" sz="2000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D2D4A2C-B5C6-4101-A1EE-66A0F7D7BE5D}"/>
              </a:ext>
            </a:extLst>
          </p:cNvPr>
          <p:cNvSpPr/>
          <p:nvPr/>
        </p:nvSpPr>
        <p:spPr>
          <a:xfrm>
            <a:off x="5109834" y="4830194"/>
            <a:ext cx="1778466" cy="15100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7FBC669-971D-43AE-B2A4-2F30AD13346D}"/>
              </a:ext>
            </a:extLst>
          </p:cNvPr>
          <p:cNvSpPr/>
          <p:nvPr/>
        </p:nvSpPr>
        <p:spPr>
          <a:xfrm flipH="1">
            <a:off x="5094454" y="5041317"/>
            <a:ext cx="1778466" cy="15100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61A70F-0848-4CFB-A2D9-AF28B1AE0813}"/>
              </a:ext>
            </a:extLst>
          </p:cNvPr>
          <p:cNvSpPr/>
          <p:nvPr/>
        </p:nvSpPr>
        <p:spPr>
          <a:xfrm>
            <a:off x="9703413" y="2778717"/>
            <a:ext cx="503624" cy="411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kstvak 66">
            <a:extLst>
              <a:ext uri="{FF2B5EF4-FFF2-40B4-BE49-F238E27FC236}">
                <a16:creationId xmlns:a16="http://schemas.microsoft.com/office/drawing/2014/main" id="{55E54EBF-2BDD-4101-93D3-F0D74646B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503" y="4773302"/>
            <a:ext cx="6192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en-US" sz="1600" b="1" dirty="0">
                <a:solidFill>
                  <a:srgbClr val="C00000"/>
                </a:solidFill>
                <a:latin typeface="Arial" pitchFamily="34" charset="0"/>
              </a:rPr>
              <a:t>p63</a:t>
            </a:r>
          </a:p>
        </p:txBody>
      </p:sp>
      <p:sp>
        <p:nvSpPr>
          <p:cNvPr id="17" name="Tekstvak 66">
            <a:extLst>
              <a:ext uri="{FF2B5EF4-FFF2-40B4-BE49-F238E27FC236}">
                <a16:creationId xmlns:a16="http://schemas.microsoft.com/office/drawing/2014/main" id="{EE9E3B34-6BFF-4822-93FF-81030E296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9261" y="4762481"/>
            <a:ext cx="6192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en-US" sz="1600" b="1" dirty="0">
                <a:solidFill>
                  <a:srgbClr val="C00000"/>
                </a:solidFill>
                <a:latin typeface="Arial" pitchFamily="34" charset="0"/>
              </a:rPr>
              <a:t>p63</a:t>
            </a:r>
          </a:p>
        </p:txBody>
      </p:sp>
      <p:sp>
        <p:nvSpPr>
          <p:cNvPr id="18" name="Tekstvak 66">
            <a:extLst>
              <a:ext uri="{FF2B5EF4-FFF2-40B4-BE49-F238E27FC236}">
                <a16:creationId xmlns:a16="http://schemas.microsoft.com/office/drawing/2014/main" id="{52F79DF2-2B45-46C6-B6A1-8984B80F1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021" y="5245346"/>
            <a:ext cx="9160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en-US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+ PAX6</a:t>
            </a:r>
          </a:p>
        </p:txBody>
      </p:sp>
      <p:sp>
        <p:nvSpPr>
          <p:cNvPr id="19" name="Tekstvak 66">
            <a:extLst>
              <a:ext uri="{FF2B5EF4-FFF2-40B4-BE49-F238E27FC236}">
                <a16:creationId xmlns:a16="http://schemas.microsoft.com/office/drawing/2014/main" id="{4E521097-3505-4EEA-89DD-5C8E7BC1B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59" y="4503706"/>
            <a:ext cx="8325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en-US" sz="1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- PAX6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6A90608-E70E-362C-F047-E8887E4E7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5834" y="2211353"/>
            <a:ext cx="3847800" cy="318817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261FA5E-5B46-D8B6-8712-6BB213CFB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1897357"/>
            <a:ext cx="4193171" cy="333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56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E453C9D-855A-5048-4C35-A19F11796A9B}"/>
              </a:ext>
            </a:extLst>
          </p:cNvPr>
          <p:cNvSpPr txBox="1"/>
          <p:nvPr/>
        </p:nvSpPr>
        <p:spPr>
          <a:xfrm>
            <a:off x="381000" y="5714708"/>
            <a:ext cx="600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err="1">
                <a:solidFill>
                  <a:schemeClr val="tx2"/>
                </a:solidFill>
              </a:rPr>
              <a:t>Measure</a:t>
            </a:r>
            <a:r>
              <a:rPr lang="nl-NL" sz="2400" b="1" dirty="0">
                <a:solidFill>
                  <a:schemeClr val="tx2"/>
                </a:solidFill>
              </a:rPr>
              <a:t> </a:t>
            </a:r>
            <a:r>
              <a:rPr lang="nl-NL" sz="2400" b="1" dirty="0" err="1">
                <a:solidFill>
                  <a:schemeClr val="tx2"/>
                </a:solidFill>
              </a:rPr>
              <a:t>which</a:t>
            </a:r>
            <a:r>
              <a:rPr lang="nl-NL" sz="2400" b="1" dirty="0">
                <a:solidFill>
                  <a:schemeClr val="tx2"/>
                </a:solidFill>
              </a:rPr>
              <a:t> </a:t>
            </a:r>
            <a:r>
              <a:rPr lang="nl-NL" sz="2400" b="1" dirty="0" err="1">
                <a:solidFill>
                  <a:schemeClr val="tx2"/>
                </a:solidFill>
              </a:rPr>
              <a:t>genes</a:t>
            </a:r>
            <a:r>
              <a:rPr lang="nl-NL" sz="2400" b="1" dirty="0">
                <a:solidFill>
                  <a:schemeClr val="tx2"/>
                </a:solidFill>
              </a:rPr>
              <a:t> are (</a:t>
            </a:r>
            <a:r>
              <a:rPr lang="nl-NL" sz="2400" b="1" dirty="0" err="1">
                <a:solidFill>
                  <a:schemeClr val="tx2"/>
                </a:solidFill>
              </a:rPr>
              <a:t>differentially</a:t>
            </a:r>
            <a:r>
              <a:rPr lang="nl-NL" sz="2400" b="1" dirty="0">
                <a:solidFill>
                  <a:schemeClr val="tx2"/>
                </a:solidFill>
              </a:rPr>
              <a:t>) </a:t>
            </a:r>
            <a:r>
              <a:rPr lang="nl-NL" sz="2400" b="1" dirty="0" err="1">
                <a:solidFill>
                  <a:schemeClr val="tx2"/>
                </a:solidFill>
              </a:rPr>
              <a:t>expressed</a:t>
            </a:r>
            <a:r>
              <a:rPr lang="nl-NL" sz="2400" b="1" dirty="0">
                <a:solidFill>
                  <a:schemeClr val="tx2"/>
                </a:solidFill>
              </a:rPr>
              <a:t> </a:t>
            </a:r>
            <a:r>
              <a:rPr lang="nl-NL" sz="2400" b="1" dirty="0" err="1">
                <a:solidFill>
                  <a:schemeClr val="tx2"/>
                </a:solidFill>
              </a:rPr>
              <a:t>using</a:t>
            </a:r>
            <a:r>
              <a:rPr lang="nl-NL" sz="2400" b="1" dirty="0">
                <a:solidFill>
                  <a:schemeClr val="tx2"/>
                </a:solidFill>
              </a:rPr>
              <a:t> </a:t>
            </a:r>
            <a:r>
              <a:rPr lang="nl-NL" sz="2400" b="1" dirty="0" err="1">
                <a:solidFill>
                  <a:schemeClr val="tx2"/>
                </a:solidFill>
              </a:rPr>
              <a:t>RNAseq</a:t>
            </a:r>
            <a:endParaRPr lang="nl-NL" sz="2400" b="1" dirty="0">
              <a:solidFill>
                <a:schemeClr val="tx2"/>
              </a:solidFill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2F91EEC-A9C9-3F8C-A773-6A9051536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28" y="0"/>
            <a:ext cx="12152672" cy="416409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7B8E3BE-374E-7046-A2D1-6A64D4D89B14}"/>
              </a:ext>
            </a:extLst>
          </p:cNvPr>
          <p:cNvSpPr/>
          <p:nvPr/>
        </p:nvSpPr>
        <p:spPr>
          <a:xfrm rot="20655092">
            <a:off x="1737541" y="515611"/>
            <a:ext cx="1690778" cy="813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28D6A9-1C94-DBAC-6A04-F3AACB9675F7}"/>
              </a:ext>
            </a:extLst>
          </p:cNvPr>
          <p:cNvSpPr/>
          <p:nvPr/>
        </p:nvSpPr>
        <p:spPr>
          <a:xfrm rot="1410437">
            <a:off x="3317582" y="3621129"/>
            <a:ext cx="1690778" cy="546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8D03DC-89AD-ABAD-9CBB-FBE90B49A4BD}"/>
              </a:ext>
            </a:extLst>
          </p:cNvPr>
          <p:cNvSpPr/>
          <p:nvPr/>
        </p:nvSpPr>
        <p:spPr>
          <a:xfrm rot="20208750">
            <a:off x="7839696" y="787767"/>
            <a:ext cx="1690778" cy="546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5DF09E-7696-2072-D525-F24050C29835}"/>
              </a:ext>
            </a:extLst>
          </p:cNvPr>
          <p:cNvSpPr/>
          <p:nvPr/>
        </p:nvSpPr>
        <p:spPr>
          <a:xfrm rot="2582507">
            <a:off x="10906467" y="1317740"/>
            <a:ext cx="1232353" cy="626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3AC108-10E5-6A89-A9AB-C7FF16219A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548" y="563478"/>
            <a:ext cx="4713886" cy="5017437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7155220-2ED9-C74E-6D35-0277CB9123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066187"/>
              </p:ext>
            </p:extLst>
          </p:nvPr>
        </p:nvGraphicFramePr>
        <p:xfrm>
          <a:off x="5413757" y="785834"/>
          <a:ext cx="4025211" cy="2412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5800680" imgH="3476520" progId="PBrush">
                  <p:embed/>
                </p:oleObj>
              </mc:Choice>
              <mc:Fallback>
                <p:oleObj name="Bitmap Image" r:id="rId5" imgW="5800680" imgH="34765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13757" y="785834"/>
                        <a:ext cx="4025211" cy="2412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04EAEF9-B8CE-8A8A-09B4-5DD5261EC7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48937"/>
              </p:ext>
            </p:extLst>
          </p:nvPr>
        </p:nvGraphicFramePr>
        <p:xfrm>
          <a:off x="5718664" y="3022415"/>
          <a:ext cx="3919457" cy="242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5648400" imgH="3495600" progId="PBrush">
                  <p:embed/>
                </p:oleObj>
              </mc:Choice>
              <mc:Fallback>
                <p:oleObj name="Bitmap Image" r:id="rId7" imgW="5648400" imgH="34956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18664" y="3022415"/>
                        <a:ext cx="3919457" cy="242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6F093D3-3291-CE57-B23F-32814F1D3E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559090"/>
              </p:ext>
            </p:extLst>
          </p:nvPr>
        </p:nvGraphicFramePr>
        <p:xfrm>
          <a:off x="9500429" y="1820366"/>
          <a:ext cx="2716056" cy="275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9" imgW="3895560" imgH="3952800" progId="PBrush">
                  <p:embed/>
                </p:oleObj>
              </mc:Choice>
              <mc:Fallback>
                <p:oleObj name="Bitmap Image" r:id="rId9" imgW="3895560" imgH="39528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500429" y="1820366"/>
                        <a:ext cx="2716056" cy="275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700088A-4237-716F-6CD1-68C5780745F8}"/>
              </a:ext>
            </a:extLst>
          </p:cNvPr>
          <p:cNvSpPr txBox="1"/>
          <p:nvPr/>
        </p:nvSpPr>
        <p:spPr>
          <a:xfrm>
            <a:off x="6534952" y="5992072"/>
            <a:ext cx="5530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What drives these expression differences?</a:t>
            </a:r>
          </a:p>
        </p:txBody>
      </p:sp>
    </p:spTree>
    <p:extLst>
      <p:ext uri="{BB962C8B-B14F-4D97-AF65-F5344CB8AC3E}">
        <p14:creationId xmlns:p14="http://schemas.microsoft.com/office/powerpoint/2010/main" val="103483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2" grpId="1" animBg="1"/>
      <p:bldP spid="5" grpId="0" animBg="1"/>
      <p:bldP spid="6" grpId="0" animBg="1"/>
      <p:bldP spid="6" grpId="1" animBg="1"/>
      <p:bldP spid="7" grpId="0" animBg="1"/>
      <p:bldP spid="7" grpId="1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EF70BCC-48AA-B2B3-C2FE-4EB042A05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28" y="-52862"/>
            <a:ext cx="12152672" cy="41640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EC3A9B-38E7-3B72-593B-0D037830C251}"/>
              </a:ext>
            </a:extLst>
          </p:cNvPr>
          <p:cNvSpPr txBox="1"/>
          <p:nvPr/>
        </p:nvSpPr>
        <p:spPr>
          <a:xfrm>
            <a:off x="5327470" y="4337946"/>
            <a:ext cx="756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What might drive gene Expression differences?</a:t>
            </a:r>
            <a:endParaRPr lang="en-NL" sz="2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8E4590-380B-B128-4042-D19313CD042E}"/>
              </a:ext>
            </a:extLst>
          </p:cNvPr>
          <p:cNvSpPr txBox="1"/>
          <p:nvPr/>
        </p:nvSpPr>
        <p:spPr>
          <a:xfrm>
            <a:off x="7985055" y="4812086"/>
            <a:ext cx="756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/>
              <a:t>DNA-accessibility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Histone modifications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Transcription factor binding</a:t>
            </a:r>
            <a:endParaRPr lang="en-NL" sz="20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2FA42C-F6EC-A4D4-3A8C-A94BB58C9439}"/>
              </a:ext>
            </a:extLst>
          </p:cNvPr>
          <p:cNvSpPr txBox="1"/>
          <p:nvPr/>
        </p:nvSpPr>
        <p:spPr>
          <a:xfrm>
            <a:off x="7985055" y="4812087"/>
            <a:ext cx="756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DNA-accessibility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Histone modifications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Transcription factor binding</a:t>
            </a:r>
            <a:endParaRPr lang="en-NL" sz="2000" i="1" dirty="0"/>
          </a:p>
        </p:txBody>
      </p:sp>
    </p:spTree>
    <p:extLst>
      <p:ext uri="{BB962C8B-B14F-4D97-AF65-F5344CB8AC3E}">
        <p14:creationId xmlns:p14="http://schemas.microsoft.com/office/powerpoint/2010/main" val="386502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49F65F2-F0FE-33A2-063C-CE4D5152F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25133"/>
            <a:ext cx="12192000" cy="69922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F88680-804C-5565-1A9F-447467902286}"/>
              </a:ext>
            </a:extLst>
          </p:cNvPr>
          <p:cNvSpPr txBox="1"/>
          <p:nvPr/>
        </p:nvSpPr>
        <p:spPr>
          <a:xfrm>
            <a:off x="9009795" y="4834314"/>
            <a:ext cx="2948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i="1" dirty="0"/>
              <a:t>Intelligently </a:t>
            </a:r>
            <a:r>
              <a:rPr lang="en-US" sz="2000" b="1" i="1" u="sng" dirty="0"/>
              <a:t>predicting</a:t>
            </a:r>
            <a:r>
              <a:rPr lang="en-US" sz="2000" b="1" i="1" dirty="0"/>
              <a:t> which TFs are binding.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796B70-8A44-EDAA-CCAC-65D9FA239B5B}"/>
              </a:ext>
            </a:extLst>
          </p:cNvPr>
          <p:cNvSpPr/>
          <p:nvPr/>
        </p:nvSpPr>
        <p:spPr>
          <a:xfrm>
            <a:off x="85577" y="4199906"/>
            <a:ext cx="2021305" cy="2720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7C01F8-D5C6-B51D-A6F5-B6AE47487DF2}"/>
              </a:ext>
            </a:extLst>
          </p:cNvPr>
          <p:cNvSpPr txBox="1"/>
          <p:nvPr/>
        </p:nvSpPr>
        <p:spPr>
          <a:xfrm>
            <a:off x="9038370" y="5792863"/>
            <a:ext cx="30770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/>
              <a:t>Problem: </a:t>
            </a:r>
          </a:p>
          <a:p>
            <a:pPr algn="ctr"/>
            <a:r>
              <a:rPr lang="en-US" sz="1800" b="1" i="1" dirty="0"/>
              <a:t>Not all ATAC regions are of equal importance!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49A3A6-BAC7-92DC-F045-5FC00096F8EE}"/>
              </a:ext>
            </a:extLst>
          </p:cNvPr>
          <p:cNvSpPr/>
          <p:nvPr/>
        </p:nvSpPr>
        <p:spPr>
          <a:xfrm>
            <a:off x="2097906" y="4326080"/>
            <a:ext cx="2637723" cy="25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04E7EA-F873-2682-AA93-0D01D5E4F215}"/>
              </a:ext>
            </a:extLst>
          </p:cNvPr>
          <p:cNvSpPr/>
          <p:nvPr/>
        </p:nvSpPr>
        <p:spPr>
          <a:xfrm>
            <a:off x="4735629" y="4272200"/>
            <a:ext cx="3157087" cy="25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D09DF2-384F-5655-1FB6-27E1AC979446}"/>
              </a:ext>
            </a:extLst>
          </p:cNvPr>
          <p:cNvSpPr/>
          <p:nvPr/>
        </p:nvSpPr>
        <p:spPr>
          <a:xfrm>
            <a:off x="7698854" y="4218320"/>
            <a:ext cx="1339516" cy="25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8754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  <p:bldP spid="12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0A56E72-DB90-8C55-3158-AEA682970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9250" y="159802"/>
            <a:ext cx="12192000" cy="65330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29D8E0-9331-7CBA-27B1-AF0BA37C265C}"/>
              </a:ext>
            </a:extLst>
          </p:cNvPr>
          <p:cNvSpPr txBox="1"/>
          <p:nvPr/>
        </p:nvSpPr>
        <p:spPr>
          <a:xfrm>
            <a:off x="6718433" y="5639122"/>
            <a:ext cx="5313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Incorporate Histone marks in motif enrichment,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/>
              <a:t>Even more Intelligently &amp; robust </a:t>
            </a:r>
            <a:r>
              <a:rPr lang="en-US" sz="2000" b="1" i="1" u="sng" dirty="0"/>
              <a:t>predicting</a:t>
            </a:r>
            <a:r>
              <a:rPr lang="en-US" sz="2000" b="1" i="1" dirty="0"/>
              <a:t> which TFs are binding. </a:t>
            </a:r>
          </a:p>
          <a:p>
            <a:endParaRPr lang="en-US" sz="2000" b="1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73A0FB-55EC-8A1D-0959-4338DB4099DA}"/>
              </a:ext>
            </a:extLst>
          </p:cNvPr>
          <p:cNvSpPr/>
          <p:nvPr/>
        </p:nvSpPr>
        <p:spPr>
          <a:xfrm>
            <a:off x="5537200" y="0"/>
            <a:ext cx="6635550" cy="549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31599-72C7-D317-FBCB-4560EFEE53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1445" b="16088"/>
          <a:stretch/>
        </p:blipFill>
        <p:spPr>
          <a:xfrm>
            <a:off x="5607785" y="159802"/>
            <a:ext cx="4234106" cy="5499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92EF19-DFAB-107D-ACAD-40B4849A699C}"/>
              </a:ext>
            </a:extLst>
          </p:cNvPr>
          <p:cNvSpPr/>
          <p:nvPr/>
        </p:nvSpPr>
        <p:spPr>
          <a:xfrm>
            <a:off x="-19250" y="0"/>
            <a:ext cx="5556450" cy="4203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88370FE-629E-2EE5-A10D-E9268ABCF2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855" b="64288"/>
          <a:stretch/>
        </p:blipFill>
        <p:spPr>
          <a:xfrm>
            <a:off x="-89835" y="369513"/>
            <a:ext cx="5395443" cy="294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7B492C-CBA5-3D12-27E8-C8374397B326}"/>
              </a:ext>
            </a:extLst>
          </p:cNvPr>
          <p:cNvSpPr/>
          <p:nvPr/>
        </p:nvSpPr>
        <p:spPr>
          <a:xfrm>
            <a:off x="212342" y="4616450"/>
            <a:ext cx="5183687" cy="2076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709B484-7056-C663-05E9-1E457FE15B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227" b="-4231"/>
          <a:stretch/>
        </p:blipFill>
        <p:spPr>
          <a:xfrm>
            <a:off x="495300" y="6151415"/>
            <a:ext cx="3242761" cy="74667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AEC571C-D6C2-7054-A2BC-338755D101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04" t="70216" r="54529" b="-898"/>
          <a:stretch/>
        </p:blipFill>
        <p:spPr>
          <a:xfrm>
            <a:off x="108168" y="4067063"/>
            <a:ext cx="5556450" cy="2004451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DBC9241-4BBB-2227-B7F1-D7398D4306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151279"/>
              </p:ext>
            </p:extLst>
          </p:nvPr>
        </p:nvGraphicFramePr>
        <p:xfrm>
          <a:off x="5466614" y="79901"/>
          <a:ext cx="4426496" cy="549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5267160" imgH="6543720" progId="PBrush">
                  <p:embed/>
                </p:oleObj>
              </mc:Choice>
              <mc:Fallback>
                <p:oleObj name="Bitmap Image" r:id="rId8" imgW="5267160" imgH="65437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66614" y="79901"/>
                        <a:ext cx="4426496" cy="549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82EFE3F3-A2BB-16AE-6D33-281DC616E169}"/>
              </a:ext>
            </a:extLst>
          </p:cNvPr>
          <p:cNvSpPr/>
          <p:nvPr/>
        </p:nvSpPr>
        <p:spPr>
          <a:xfrm>
            <a:off x="333375" y="295275"/>
            <a:ext cx="31432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5935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5F8AC-EE73-4A99-B9FB-F79AE1D967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463" y="916036"/>
            <a:ext cx="3521148" cy="5846279"/>
          </a:xfrm>
          <a:prstGeom prst="rect">
            <a:avLst/>
          </a:prstGeom>
        </p:spPr>
      </p:pic>
      <p:sp>
        <p:nvSpPr>
          <p:cNvPr id="5" name="Text Box 1059">
            <a:extLst>
              <a:ext uri="{FF2B5EF4-FFF2-40B4-BE49-F238E27FC236}">
                <a16:creationId xmlns:a16="http://schemas.microsoft.com/office/drawing/2014/main" id="{E9A0FDD8-8582-405E-B07F-D82E26DBA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133" y="159840"/>
            <a:ext cx="95857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altLang="zh-CN" sz="3200" b="1" dirty="0" err="1"/>
              <a:t>Motif</a:t>
            </a:r>
            <a:r>
              <a:rPr lang="nl-NL" altLang="zh-CN" sz="3200" b="1" dirty="0"/>
              <a:t> analysis </a:t>
            </a:r>
            <a:r>
              <a:rPr lang="nl-NL" altLang="zh-CN" sz="3200" b="1" dirty="0" err="1"/>
              <a:t>to</a:t>
            </a:r>
            <a:r>
              <a:rPr lang="nl-NL" altLang="zh-CN" sz="3200" b="1" dirty="0"/>
              <a:t> </a:t>
            </a:r>
            <a:r>
              <a:rPr lang="nl-NL" altLang="zh-CN" sz="3200" b="1" dirty="0" err="1"/>
              <a:t>identify</a:t>
            </a:r>
            <a:r>
              <a:rPr lang="nl-NL" altLang="zh-CN" sz="3200" b="1" dirty="0"/>
              <a:t> </a:t>
            </a:r>
            <a:r>
              <a:rPr lang="nl-NL" altLang="zh-CN" sz="3200" b="1" dirty="0" err="1"/>
              <a:t>TFs</a:t>
            </a:r>
            <a:endParaRPr lang="en-GB" altLang="en-US" sz="3200" b="1" dirty="0">
              <a:ea typeface="宋体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AE2D3B-959C-46E9-91EE-042E190FC10E}"/>
              </a:ext>
            </a:extLst>
          </p:cNvPr>
          <p:cNvSpPr/>
          <p:nvPr/>
        </p:nvSpPr>
        <p:spPr>
          <a:xfrm>
            <a:off x="6496673" y="1437342"/>
            <a:ext cx="248582" cy="289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876D8E-3167-4084-9DF8-63AEA8C53AD1}"/>
              </a:ext>
            </a:extLst>
          </p:cNvPr>
          <p:cNvSpPr/>
          <p:nvPr/>
        </p:nvSpPr>
        <p:spPr>
          <a:xfrm>
            <a:off x="4914345" y="4911758"/>
            <a:ext cx="944698" cy="411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8FBD91-541F-A131-6B6E-772B73A4F89D}"/>
              </a:ext>
            </a:extLst>
          </p:cNvPr>
          <p:cNvSpPr txBox="1"/>
          <p:nvPr/>
        </p:nvSpPr>
        <p:spPr>
          <a:xfrm flipH="1">
            <a:off x="4931388" y="1600085"/>
            <a:ext cx="58222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LSC: </a:t>
            </a:r>
            <a:r>
              <a:rPr lang="nl-NL" sz="2400" b="1" dirty="0">
                <a:solidFill>
                  <a:schemeClr val="accent2">
                    <a:lumMod val="75000"/>
                  </a:schemeClr>
                </a:solidFill>
              </a:rPr>
              <a:t>PAX6</a:t>
            </a:r>
            <a:r>
              <a:rPr lang="nl-NL" sz="2400" b="1" dirty="0"/>
              <a:t>, </a:t>
            </a:r>
            <a:r>
              <a:rPr lang="nl-NL" sz="2400" b="1" dirty="0">
                <a:solidFill>
                  <a:schemeClr val="accent2">
                    <a:lumMod val="75000"/>
                  </a:schemeClr>
                </a:solidFill>
              </a:rPr>
              <a:t>FOS</a:t>
            </a:r>
            <a:r>
              <a:rPr lang="nl-NL" sz="2400" b="1" dirty="0"/>
              <a:t>, </a:t>
            </a:r>
            <a:r>
              <a:rPr lang="nl-NL" sz="2400" b="1" dirty="0">
                <a:solidFill>
                  <a:schemeClr val="accent2">
                    <a:lumMod val="75000"/>
                  </a:schemeClr>
                </a:solidFill>
              </a:rPr>
              <a:t>ELF3</a:t>
            </a:r>
            <a:r>
              <a:rPr lang="nl-NL" sz="2400" b="1" dirty="0"/>
              <a:t>, </a:t>
            </a:r>
            <a:r>
              <a:rPr lang="nl-NL" sz="2400" b="1" dirty="0">
                <a:solidFill>
                  <a:schemeClr val="accent2">
                    <a:lumMod val="75000"/>
                  </a:schemeClr>
                </a:solidFill>
              </a:rPr>
              <a:t>OTX1</a:t>
            </a:r>
            <a:r>
              <a:rPr lang="nl-NL" sz="2400" b="1" dirty="0"/>
              <a:t> </a:t>
            </a:r>
            <a:r>
              <a:rPr lang="nl-NL" sz="2400" b="1" dirty="0" err="1"/>
              <a:t>and</a:t>
            </a:r>
            <a:r>
              <a:rPr lang="nl-NL" sz="2400" b="1" dirty="0"/>
              <a:t> </a:t>
            </a:r>
            <a:r>
              <a:rPr lang="nl-NL" sz="2400" b="1" dirty="0">
                <a:solidFill>
                  <a:schemeClr val="accent2">
                    <a:lumMod val="75000"/>
                  </a:schemeClr>
                </a:solidFill>
              </a:rPr>
              <a:t>FOXC1</a:t>
            </a:r>
            <a:r>
              <a:rPr lang="nl-NL" sz="2400" b="1" dirty="0"/>
              <a:t> </a:t>
            </a:r>
          </a:p>
          <a:p>
            <a:r>
              <a:rPr lang="nl-NL" sz="2400" b="1" dirty="0"/>
              <a:t>KC: </a:t>
            </a:r>
            <a:r>
              <a:rPr lang="nl-NL" sz="2400" b="1" dirty="0">
                <a:solidFill>
                  <a:srgbClr val="7030A0"/>
                </a:solidFill>
              </a:rPr>
              <a:t>HOXC10</a:t>
            </a:r>
            <a:r>
              <a:rPr lang="nl-NL" sz="2400" b="1" dirty="0"/>
              <a:t>, </a:t>
            </a:r>
            <a:r>
              <a:rPr lang="nl-NL" sz="2400" b="1" dirty="0">
                <a:solidFill>
                  <a:srgbClr val="7030A0"/>
                </a:solidFill>
              </a:rPr>
              <a:t>GATA3</a:t>
            </a:r>
            <a:r>
              <a:rPr lang="nl-NL" sz="2400" b="1" dirty="0"/>
              <a:t> &amp; </a:t>
            </a:r>
            <a:r>
              <a:rPr lang="nl-NL" sz="2400" b="1" dirty="0">
                <a:solidFill>
                  <a:srgbClr val="7030A0"/>
                </a:solidFill>
              </a:rPr>
              <a:t>CEBPA</a:t>
            </a:r>
          </a:p>
          <a:p>
            <a:endParaRPr lang="nl-NL" sz="2400" b="1" dirty="0">
              <a:solidFill>
                <a:srgbClr val="7030A0"/>
              </a:solidFill>
            </a:endParaRPr>
          </a:p>
          <a:p>
            <a:r>
              <a:rPr lang="nl-NL" sz="2400" b="1" dirty="0"/>
              <a:t>Factors </a:t>
            </a:r>
            <a:r>
              <a:rPr lang="nl-NL" sz="2400" b="1" dirty="0" err="1"/>
              <a:t>with</a:t>
            </a:r>
            <a:r>
              <a:rPr lang="nl-NL" sz="2400" b="1" dirty="0"/>
              <a:t> low RNA-</a:t>
            </a:r>
            <a:r>
              <a:rPr lang="nl-NL" sz="2400" b="1" dirty="0" err="1"/>
              <a:t>fold</a:t>
            </a:r>
            <a:r>
              <a:rPr lang="nl-NL" sz="2400" b="1" dirty="0"/>
              <a:t> change:</a:t>
            </a:r>
          </a:p>
          <a:p>
            <a:r>
              <a:rPr lang="nl-NL" sz="2400" dirty="0"/>
              <a:t>FOS/JUN, CTCF, KLF6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3938B6-1683-2717-83B3-31503D46BACF}"/>
              </a:ext>
            </a:extLst>
          </p:cNvPr>
          <p:cNvSpPr txBox="1"/>
          <p:nvPr/>
        </p:nvSpPr>
        <p:spPr>
          <a:xfrm>
            <a:off x="4914345" y="3843686"/>
            <a:ext cx="6870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 err="1"/>
              <a:t>Motif</a:t>
            </a:r>
            <a:r>
              <a:rPr lang="nl-NL" sz="2400" dirty="0"/>
              <a:t> analysis </a:t>
            </a:r>
            <a:r>
              <a:rPr lang="nl-NL" sz="2400" dirty="0" err="1"/>
              <a:t>predicts</a:t>
            </a:r>
            <a:r>
              <a:rPr lang="nl-NL" sz="2400" dirty="0"/>
              <a:t> </a:t>
            </a:r>
            <a:r>
              <a:rPr lang="nl-NL" sz="2400" dirty="0" err="1"/>
              <a:t>cell</a:t>
            </a:r>
            <a:r>
              <a:rPr lang="nl-NL" sz="2400" dirty="0"/>
              <a:t> type-</a:t>
            </a:r>
            <a:r>
              <a:rPr lang="nl-NL" sz="2400" dirty="0" err="1"/>
              <a:t>specific</a:t>
            </a:r>
            <a:r>
              <a:rPr lang="nl-NL" sz="2400" dirty="0"/>
              <a:t> </a:t>
            </a:r>
            <a:r>
              <a:rPr lang="nl-NL" sz="2400" dirty="0" err="1"/>
              <a:t>TFs</a:t>
            </a:r>
            <a:endParaRPr lang="nl-NL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A058FB-AD1B-5961-66A7-48B8F2758CBC}"/>
              </a:ext>
            </a:extLst>
          </p:cNvPr>
          <p:cNvSpPr txBox="1"/>
          <p:nvPr/>
        </p:nvSpPr>
        <p:spPr>
          <a:xfrm>
            <a:off x="4914345" y="4824062"/>
            <a:ext cx="66725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Which factors are shared between the cell types?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	incorporate pluripotent cells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/>
          </a:p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Can we incorporate TF and target gene expression?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	Use gene regulatory network analysis</a:t>
            </a:r>
          </a:p>
        </p:txBody>
      </p:sp>
    </p:spTree>
    <p:extLst>
      <p:ext uri="{BB962C8B-B14F-4D97-AF65-F5344CB8AC3E}">
        <p14:creationId xmlns:p14="http://schemas.microsoft.com/office/powerpoint/2010/main" val="103411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59C1F72-5C02-EE8D-A489-220CDA285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5856" y="4794264"/>
            <a:ext cx="6790268" cy="174606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7EA8AD0-4AC3-99C2-1E41-A5186FC39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5876" y="0"/>
            <a:ext cx="12192000" cy="5400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CD0635-2651-9223-E057-08E0D5A0DAFF}"/>
              </a:ext>
            </a:extLst>
          </p:cNvPr>
          <p:cNvSpPr txBox="1"/>
          <p:nvPr/>
        </p:nvSpPr>
        <p:spPr>
          <a:xfrm flipH="1">
            <a:off x="-105876" y="5832447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Using GRN </a:t>
            </a:r>
            <a:r>
              <a:rPr lang="nl-NL" sz="2000" b="1" dirty="0" err="1"/>
              <a:t>analys</a:t>
            </a:r>
            <a:r>
              <a:rPr lang="nl-NL" sz="2000" b="1" dirty="0"/>
              <a:t> </a:t>
            </a:r>
            <a:r>
              <a:rPr lang="nl-NL" sz="2000" b="1" dirty="0" err="1"/>
              <a:t>to</a:t>
            </a:r>
            <a:r>
              <a:rPr lang="nl-NL" sz="2000" b="1" dirty="0"/>
              <a:t> rank </a:t>
            </a:r>
            <a:r>
              <a:rPr lang="nl-NL" sz="2000" b="1" dirty="0" err="1"/>
              <a:t>importance</a:t>
            </a:r>
            <a:r>
              <a:rPr lang="nl-NL" sz="2000" b="1" dirty="0"/>
              <a:t> </a:t>
            </a:r>
            <a:r>
              <a:rPr lang="nl-NL" sz="2000" b="1" dirty="0" err="1"/>
              <a:t>TFs</a:t>
            </a:r>
            <a:r>
              <a:rPr lang="nl-NL" sz="2000" b="1" dirty="0"/>
              <a:t> in</a:t>
            </a:r>
          </a:p>
          <a:p>
            <a:pPr algn="ctr"/>
            <a:r>
              <a:rPr lang="nl-NL" sz="2000" b="1" dirty="0"/>
              <a:t>ESC-KC </a:t>
            </a:r>
            <a:r>
              <a:rPr lang="nl-NL" sz="2000" b="1" dirty="0" err="1"/>
              <a:t>and</a:t>
            </a:r>
            <a:r>
              <a:rPr lang="nl-NL" sz="2000" b="1" dirty="0"/>
              <a:t> ESC-LSC </a:t>
            </a:r>
            <a:r>
              <a:rPr lang="nl-NL" sz="2000" b="1" dirty="0" err="1"/>
              <a:t>comparisons</a:t>
            </a:r>
            <a:endParaRPr lang="nl-NL" sz="2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37A848-CE58-124A-400E-87E3685AFFCA}"/>
              </a:ext>
            </a:extLst>
          </p:cNvPr>
          <p:cNvSpPr/>
          <p:nvPr/>
        </p:nvSpPr>
        <p:spPr>
          <a:xfrm>
            <a:off x="9134476" y="4130969"/>
            <a:ext cx="2966642" cy="25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F2395D-13AC-CFBF-BF36-FF66C425A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726" y="0"/>
            <a:ext cx="11925398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7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557</Words>
  <Application>Microsoft Office PowerPoint</Application>
  <PresentationFormat>Widescreen</PresentationFormat>
  <Paragraphs>111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Open Sans Light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Radboud University Nijmegen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admin-jos</dc:creator>
  <cp:lastModifiedBy>jos smits</cp:lastModifiedBy>
  <cp:revision>54</cp:revision>
  <dcterms:created xsi:type="dcterms:W3CDTF">2021-08-19T14:16:31Z</dcterms:created>
  <dcterms:modified xsi:type="dcterms:W3CDTF">2022-07-11T12:33:06Z</dcterms:modified>
</cp:coreProperties>
</file>